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5" r:id="rId4"/>
    <p:sldMasterId id="214748368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acing Sans One"/>
      <p:regular r:id="rId19"/>
    </p:embeddedFont>
    <p:embeddedFont>
      <p:font typeface="Rubik"/>
      <p:regular r:id="rId20"/>
      <p:bold r:id="rId21"/>
      <p:italic r:id="rId22"/>
      <p:boldItalic r:id="rId23"/>
    </p:embeddedFont>
    <p:embeddedFont>
      <p:font typeface="Bree Serif"/>
      <p:regular r:id="rId24"/>
    </p:embeddedFont>
    <p:embeddedFont>
      <p:font typeface="Kanit Light"/>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ubik-regular.fntdata"/><Relationship Id="rId22" Type="http://schemas.openxmlformats.org/officeDocument/2006/relationships/font" Target="fonts/Rubik-italic.fntdata"/><Relationship Id="rId21" Type="http://schemas.openxmlformats.org/officeDocument/2006/relationships/font" Target="fonts/Rubik-bold.fntdata"/><Relationship Id="rId24" Type="http://schemas.openxmlformats.org/officeDocument/2006/relationships/font" Target="fonts/BreeSerif-regular.fntdata"/><Relationship Id="rId23" Type="http://schemas.openxmlformats.org/officeDocument/2006/relationships/font" Target="fonts/Rubik-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KanitLight-bold.fntdata"/><Relationship Id="rId25" Type="http://schemas.openxmlformats.org/officeDocument/2006/relationships/font" Target="fonts/KanitLight-regular.fntdata"/><Relationship Id="rId28" Type="http://schemas.openxmlformats.org/officeDocument/2006/relationships/font" Target="fonts/KanitLight-boldItalic.fntdata"/><Relationship Id="rId27" Type="http://schemas.openxmlformats.org/officeDocument/2006/relationships/font" Target="fonts/KanitLight-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acingSansOne-regular.fntdata"/><Relationship Id="rId18" Type="http://schemas.openxmlformats.org/officeDocument/2006/relationships/slide" Target="slides/slide12.xml"/></Relationships>
</file>

<file path=ppt/media/image1.jpg>
</file>

<file path=ppt/media/image2.png>
</file>

<file path=ppt/media/image3.png>
</file>

<file path=ppt/media/image4.pn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314f0ac715_4_135:notes"/>
          <p:cNvSpPr/>
          <p:nvPr>
            <p:ph idx="2" type="sldImg"/>
          </p:nvPr>
        </p:nvSpPr>
        <p:spPr>
          <a:xfrm>
            <a:off x="381003" y="685800"/>
            <a:ext cx="6096003"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g2314f0ac715_4_135: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228601" lvl="0" marL="457200" rtl="0" algn="l">
              <a:lnSpc>
                <a:spcPct val="100000"/>
              </a:lnSpc>
              <a:spcBef>
                <a:spcPts val="0"/>
              </a:spcBef>
              <a:spcAft>
                <a:spcPts val="0"/>
              </a:spcAft>
              <a:buSzPts val="1100"/>
              <a:buNone/>
            </a:pPr>
            <a:r>
              <a:rPr lang="en"/>
              <a:t>GREGORY</a:t>
            </a:r>
            <a:endParaRPr/>
          </a:p>
          <a:p>
            <a:pPr indent="-228601" lvl="0" marL="457200" rtl="0" algn="l">
              <a:lnSpc>
                <a:spcPct val="100000"/>
              </a:lnSpc>
              <a:spcBef>
                <a:spcPts val="0"/>
              </a:spcBef>
              <a:spcAft>
                <a:spcPts val="0"/>
              </a:spcAft>
              <a:buSzPts val="1100"/>
              <a:buNone/>
            </a:pPr>
            <a:r>
              <a:t/>
            </a:r>
            <a:endParaRPr/>
          </a:p>
          <a:p>
            <a:pPr indent="-228601" lvl="0" marL="457200" rtl="0" algn="l">
              <a:lnSpc>
                <a:spcPct val="100000"/>
              </a:lnSpc>
              <a:spcBef>
                <a:spcPts val="0"/>
              </a:spcBef>
              <a:spcAft>
                <a:spcPts val="0"/>
              </a:spcAft>
              <a:buSzPts val="1100"/>
              <a:buNone/>
            </a:pPr>
            <a:r>
              <a:t/>
            </a:r>
            <a:endParaRPr/>
          </a:p>
          <a:p>
            <a:pPr indent="-228601" lvl="0" marL="457200" rtl="0" algn="l">
              <a:lnSpc>
                <a:spcPct val="100000"/>
              </a:lnSpc>
              <a:spcBef>
                <a:spcPts val="0"/>
              </a:spcBef>
              <a:spcAft>
                <a:spcPts val="0"/>
              </a:spcAft>
              <a:buSzPts val="1100"/>
              <a:buNone/>
            </a:pPr>
            <a:r>
              <a:rPr lang="en"/>
              <a:t>SO LET’S PLAY BALL!</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5b44959a8f_0_0:notes"/>
          <p:cNvSpPr/>
          <p:nvPr>
            <p:ph idx="2" type="sldImg"/>
          </p:nvPr>
        </p:nvSpPr>
        <p:spPr>
          <a:xfrm>
            <a:off x="381003"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8" name="Google Shape;398;g25b44959a8f_0_0: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None/>
            </a:pPr>
            <a:r>
              <a:rPr lang="en"/>
              <a:t>Eric</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When evaluating pitchers, many analysts look for IP, ERA, K%, BB%, xFIP, and WAR</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Presentation:</a:t>
            </a:r>
            <a:endParaRPr/>
          </a:p>
          <a:p>
            <a:pPr indent="-317500" lvl="0" marL="457200" rtl="0" algn="l">
              <a:spcBef>
                <a:spcPts val="0"/>
              </a:spcBef>
              <a:spcAft>
                <a:spcPts val="0"/>
              </a:spcAft>
              <a:buClr>
                <a:schemeClr val="dk1"/>
              </a:buClr>
              <a:buSzPts val="1400"/>
              <a:buFont typeface="Rubik"/>
              <a:buChar char="●"/>
            </a:pPr>
            <a:r>
              <a:rPr b="1" lang="en" sz="1400">
                <a:solidFill>
                  <a:schemeClr val="dk1"/>
                </a:solidFill>
                <a:latin typeface="Rubik"/>
                <a:ea typeface="Rubik"/>
                <a:cs typeface="Rubik"/>
                <a:sym typeface="Rubik"/>
              </a:rPr>
              <a:t>No statistically significant correlation between pitcher performance and timer violations</a:t>
            </a:r>
            <a:endParaRPr b="1" sz="1400">
              <a:solidFill>
                <a:schemeClr val="dk1"/>
              </a:solidFill>
              <a:latin typeface="Rubik"/>
              <a:ea typeface="Rubik"/>
              <a:cs typeface="Rubik"/>
              <a:sym typeface="Rubik"/>
            </a:endParaRPr>
          </a:p>
          <a:p>
            <a:pPr indent="-317500" lvl="0" marL="457200" rtl="0" algn="l">
              <a:spcBef>
                <a:spcPts val="0"/>
              </a:spcBef>
              <a:spcAft>
                <a:spcPts val="0"/>
              </a:spcAft>
              <a:buClr>
                <a:srgbClr val="FF0000"/>
              </a:buClr>
              <a:buSzPts val="1400"/>
              <a:buFont typeface="Rubik"/>
              <a:buChar char="●"/>
            </a:pPr>
            <a:r>
              <a:rPr b="1" lang="en" sz="1400">
                <a:solidFill>
                  <a:srgbClr val="FF0000"/>
                </a:solidFill>
                <a:latin typeface="Rubik"/>
                <a:ea typeface="Rubik"/>
                <a:cs typeface="Rubik"/>
                <a:sym typeface="Rubik"/>
              </a:rPr>
              <a:t>This is a positive result for MLB!!</a:t>
            </a:r>
            <a:endParaRPr b="1" sz="1400">
              <a:solidFill>
                <a:srgbClr val="FF0000"/>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b="1" lang="en" sz="1400">
                <a:solidFill>
                  <a:schemeClr val="dk1"/>
                </a:solidFill>
                <a:latin typeface="Rubik"/>
                <a:ea typeface="Rubik"/>
                <a:cs typeface="Rubik"/>
                <a:sym typeface="Rubik"/>
              </a:rPr>
              <a:t>Games are shorter with no negative impact on player performance</a:t>
            </a:r>
            <a:endParaRPr b="1" sz="1400">
              <a:solidFill>
                <a:schemeClr val="dk1"/>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b="1" lang="en" sz="1400">
                <a:solidFill>
                  <a:schemeClr val="dk1"/>
                </a:solidFill>
                <a:latin typeface="Rubik"/>
                <a:ea typeface="Rubik"/>
                <a:cs typeface="Rubik"/>
                <a:sym typeface="Rubik"/>
              </a:rPr>
              <a:t>Viewership has increased due to faster games</a:t>
            </a:r>
            <a:endParaRPr b="1" sz="1400">
              <a:solidFill>
                <a:schemeClr val="dk1"/>
              </a:solidFill>
              <a:latin typeface="Rubik"/>
              <a:ea typeface="Rubik"/>
              <a:cs typeface="Rubik"/>
              <a:sym typeface="Rubik"/>
            </a:endParaRPr>
          </a:p>
          <a:p>
            <a:pPr indent="0" lvl="0" marL="0" rtl="0" algn="l">
              <a:lnSpc>
                <a:spcPct val="100000"/>
              </a:lnSpc>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314f0ac715_4_2901:notes"/>
          <p:cNvSpPr/>
          <p:nvPr>
            <p:ph idx="2" type="sldImg"/>
          </p:nvPr>
        </p:nvSpPr>
        <p:spPr>
          <a:xfrm>
            <a:off x="381003" y="685800"/>
            <a:ext cx="6096003"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 name="Google Shape;409;g2314f0ac715_4_2901: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228601" lvl="0" marL="457200" rtl="0" algn="l">
              <a:lnSpc>
                <a:spcPct val="100000"/>
              </a:lnSpc>
              <a:spcBef>
                <a:spcPts val="0"/>
              </a:spcBef>
              <a:spcAft>
                <a:spcPts val="0"/>
              </a:spcAft>
              <a:buSzPts val="1100"/>
              <a:buNone/>
            </a:pPr>
            <a:r>
              <a:rPr lang="en"/>
              <a:t>Eric</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2314f0ac715_4_2918:notes"/>
          <p:cNvSpPr/>
          <p:nvPr>
            <p:ph idx="2" type="sldImg"/>
          </p:nvPr>
        </p:nvSpPr>
        <p:spPr>
          <a:xfrm>
            <a:off x="381003" y="685800"/>
            <a:ext cx="6096003"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8" name="Google Shape;418;g2314f0ac715_4_2918: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228601" lvl="0" marL="45720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314f0ac715_4_510:notes"/>
          <p:cNvSpPr/>
          <p:nvPr>
            <p:ph idx="2" type="sldImg"/>
          </p:nvPr>
        </p:nvSpPr>
        <p:spPr>
          <a:xfrm>
            <a:off x="381003" y="685800"/>
            <a:ext cx="6096003"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g2314f0ac715_4_510: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457200" rtl="0" algn="l">
              <a:lnSpc>
                <a:spcPct val="115000"/>
              </a:lnSpc>
              <a:spcBef>
                <a:spcPts val="1200"/>
              </a:spcBef>
              <a:spcAft>
                <a:spcPts val="0"/>
              </a:spcAft>
              <a:buNone/>
            </a:pPr>
            <a:r>
              <a:rPr lang="en" sz="1300">
                <a:solidFill>
                  <a:schemeClr val="dk1"/>
                </a:solidFill>
              </a:rPr>
              <a:t>TRINITI</a:t>
            </a:r>
            <a:endParaRPr sz="1300">
              <a:solidFill>
                <a:schemeClr val="dk1"/>
              </a:solidFill>
            </a:endParaRPr>
          </a:p>
          <a:p>
            <a:pPr indent="-311150" lvl="0" marL="457200" rtl="0" algn="l">
              <a:lnSpc>
                <a:spcPct val="115000"/>
              </a:lnSpc>
              <a:spcBef>
                <a:spcPts val="1200"/>
              </a:spcBef>
              <a:spcAft>
                <a:spcPts val="0"/>
              </a:spcAft>
              <a:buClr>
                <a:schemeClr val="dk1"/>
              </a:buClr>
              <a:buSzPts val="1300"/>
              <a:buChar char="●"/>
            </a:pPr>
            <a:r>
              <a:rPr lang="en" sz="1300">
                <a:solidFill>
                  <a:schemeClr val="dk1"/>
                </a:solidFill>
              </a:rPr>
              <a:t>Major League Baseball was founded in the late 1800s and is the United States’ oldest professional sports league</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Every season from 2016 to 2022, the average MLB game length was a minimum of 3 hours long</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As games progressively increased in length, many fans began to complain that games were too long.</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To combat this, starting during the 2023 season, the MLB has implemented a new pitch clock system with the goal of shortening game length.</a:t>
            </a:r>
            <a:endParaRPr sz="1300">
              <a:solidFill>
                <a:schemeClr val="dk1"/>
              </a:solidFill>
            </a:endParaRPr>
          </a:p>
          <a:p>
            <a:pPr indent="-311150" lvl="0" marL="457200" rtl="0" algn="l">
              <a:lnSpc>
                <a:spcPct val="115000"/>
              </a:lnSpc>
              <a:spcBef>
                <a:spcPts val="0"/>
              </a:spcBef>
              <a:spcAft>
                <a:spcPts val="0"/>
              </a:spcAft>
              <a:buClr>
                <a:schemeClr val="dk1"/>
              </a:buClr>
              <a:buSzPts val="1300"/>
              <a:buChar char="●"/>
            </a:pPr>
            <a:r>
              <a:rPr lang="en" sz="1300">
                <a:solidFill>
                  <a:schemeClr val="dk1"/>
                </a:solidFill>
              </a:rPr>
              <a:t>So the way that the pitch clock works is, following the conclusion of the previous play, this new timer gives pitchers 15 seconds to pitch the ball in the event that there are no batters on any of the bases. If there is a batter on base, then the pitcher is given 20 seconds to pitch the ball. If the pitcher doesn’t release the ball prior to the pitch clock expiring, then the pitch automatically is counted as a ball, which is in the favor of the batting team</a:t>
            </a:r>
            <a:endParaRPr sz="14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314f0ac715_4_551:notes"/>
          <p:cNvSpPr/>
          <p:nvPr>
            <p:ph idx="2" type="sldImg"/>
          </p:nvPr>
        </p:nvSpPr>
        <p:spPr>
          <a:xfrm>
            <a:off x="381003" y="685800"/>
            <a:ext cx="6096003"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g2314f0ac715_4_551: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15000"/>
              </a:lnSpc>
              <a:spcBef>
                <a:spcPts val="1200"/>
              </a:spcBef>
              <a:spcAft>
                <a:spcPts val="0"/>
              </a:spcAft>
              <a:buNone/>
            </a:pPr>
            <a:r>
              <a:rPr lang="en" sz="1400">
                <a:solidFill>
                  <a:schemeClr val="dk1"/>
                </a:solidFill>
              </a:rPr>
              <a:t>TRINITI</a:t>
            </a:r>
            <a:endParaRPr sz="1400">
              <a:solidFill>
                <a:schemeClr val="dk1"/>
              </a:solidFill>
            </a:endParaRPr>
          </a:p>
          <a:p>
            <a:pPr indent="-317500" lvl="0" marL="457200" rtl="0" algn="l">
              <a:lnSpc>
                <a:spcPct val="115000"/>
              </a:lnSpc>
              <a:spcBef>
                <a:spcPts val="1200"/>
              </a:spcBef>
              <a:spcAft>
                <a:spcPts val="0"/>
              </a:spcAft>
              <a:buClr>
                <a:schemeClr val="dk1"/>
              </a:buClr>
              <a:buSzPts val="1400"/>
              <a:buChar char="●"/>
            </a:pPr>
            <a:r>
              <a:rPr lang="en" sz="1400">
                <a:solidFill>
                  <a:schemeClr val="dk1"/>
                </a:solidFill>
              </a:rPr>
              <a:t>The goal of our analysis is to answer the question: </a:t>
            </a:r>
            <a:r>
              <a:rPr lang="en" sz="1400" u="sng">
                <a:solidFill>
                  <a:schemeClr val="dk1"/>
                </a:solidFill>
              </a:rPr>
              <a:t>Does the MLB pitch clock impact pitcher performance?</a:t>
            </a:r>
            <a:endParaRPr sz="1400" u="sng">
              <a:solidFill>
                <a:schemeClr val="dk1"/>
              </a:solidFill>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rPr>
              <a:t>If the pitch clock hinders the abilities of pitchers to play to their full potential, then there is a chance the MLB may have to re-evaluate the pitch clock’s effectiveness at enhancing the game experience for all players, coaching staff, and spectators. </a:t>
            </a:r>
            <a:endParaRPr sz="15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59b9307fb5_1_5:notes"/>
          <p:cNvSpPr/>
          <p:nvPr>
            <p:ph idx="2" type="sldImg"/>
          </p:nvPr>
        </p:nvSpPr>
        <p:spPr>
          <a:xfrm>
            <a:off x="381003"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 name="Google Shape;329;g259b9307fb5_1_5: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None/>
            </a:pPr>
            <a:r>
              <a:rPr lang="en"/>
              <a:t>DIANA</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Our 2022 data consists of pitch statistics of 347 qualifying pitchers (or a pitcher that is eligible for </a:t>
            </a:r>
            <a:r>
              <a:rPr lang="en"/>
              <a:t>season</a:t>
            </a:r>
            <a:r>
              <a:rPr lang="en"/>
              <a:t> awards). The average number of pitches for 2022 was 1,584.66. </a:t>
            </a:r>
            <a:r>
              <a:rPr lang="en">
                <a:solidFill>
                  <a:schemeClr val="dk1"/>
                </a:solidFill>
              </a:rPr>
              <a:t>The standard deviation for Pitches is 714.24 which indicates a high level of variability in the data.</a:t>
            </a:r>
            <a:r>
              <a:rPr lang="en"/>
              <a:t> Other key variables, such as Balls, had a mean of 559.71 and Strikes had a mean of 1,024.94.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For 2023, we reviewed the same key variables, but also included the new variable, Timer Violations, to reflect the rule that was implemented for the 2023 season. The central tendency of the 2023 data for Timer Violations is .699 and for Pitches is 528.61, while Balls is 191.23 and Strikes is 337.37. For the 2023 data, we see low variability with Timer Violations, but higher variability for Pitches.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Overall, the 2023 data variables are positively skewed, however Pace(pi) and Stuff+ are negatively skewed, so they have </a:t>
            </a:r>
            <a:r>
              <a:rPr lang="en"/>
              <a:t>outliers</a:t>
            </a:r>
            <a:r>
              <a:rPr lang="en"/>
              <a:t> further towards the left and closer to the mean on the right.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5a88965921_0_0:notes"/>
          <p:cNvSpPr/>
          <p:nvPr>
            <p:ph idx="2" type="sldImg"/>
          </p:nvPr>
        </p:nvSpPr>
        <p:spPr>
          <a:xfrm>
            <a:off x="381003"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 name="Google Shape;341;g25a88965921_0_0: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SzPts val="1100"/>
              <a:buNone/>
            </a:pPr>
            <a:r>
              <a:rPr lang="en"/>
              <a:t>Eric</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5b9107b538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5b9107b538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DIANA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Comparing</a:t>
            </a:r>
            <a:r>
              <a:rPr lang="en"/>
              <a:t> the correlation from the 2022 data to the 2023 data we see little change in the key variables.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5b9107b538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5b9107b538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ubik"/>
                <a:ea typeface="Rubik"/>
                <a:cs typeface="Rubik"/>
                <a:sym typeface="Rubik"/>
              </a:rPr>
              <a:t>MAURICIO</a:t>
            </a:r>
            <a:endParaRPr sz="1200">
              <a:solidFill>
                <a:schemeClr val="dk1"/>
              </a:solidFill>
              <a:latin typeface="Rubik"/>
              <a:ea typeface="Rubik"/>
              <a:cs typeface="Rubik"/>
              <a:sym typeface="Rubik"/>
            </a:endParaRPr>
          </a:p>
          <a:p>
            <a:pPr indent="0" lvl="0" marL="0" rtl="0" algn="l">
              <a:spcBef>
                <a:spcPts val="0"/>
              </a:spcBef>
              <a:spcAft>
                <a:spcPts val="0"/>
              </a:spcAft>
              <a:buNone/>
            </a:pPr>
            <a:r>
              <a:t/>
            </a:r>
            <a:endParaRPr sz="1200">
              <a:solidFill>
                <a:schemeClr val="dk1"/>
              </a:solidFill>
              <a:latin typeface="Rubik"/>
              <a:ea typeface="Rubik"/>
              <a:cs typeface="Rubik"/>
              <a:sym typeface="Rubik"/>
            </a:endParaRPr>
          </a:p>
          <a:p>
            <a:pPr indent="0" lvl="0" marL="0" rtl="0" algn="l">
              <a:spcBef>
                <a:spcPts val="0"/>
              </a:spcBef>
              <a:spcAft>
                <a:spcPts val="0"/>
              </a:spcAft>
              <a:buNone/>
            </a:pPr>
            <a:r>
              <a:rPr lang="en" sz="1200">
                <a:solidFill>
                  <a:schemeClr val="dk1"/>
                </a:solidFill>
                <a:latin typeface="Rubik"/>
                <a:ea typeface="Rubik"/>
                <a:cs typeface="Rubik"/>
                <a:sym typeface="Rubik"/>
              </a:rPr>
              <a:t>Plots were created in Python using the matplotlib library. Variables were chosen carefully by analyzing the heat maps and observing which variables had a high correlation value. Plots showcase the relationship between different variables and compare the 2022 data with the 2023 data.</a:t>
            </a:r>
            <a:endParaRPr sz="1200">
              <a:solidFill>
                <a:schemeClr val="dk1"/>
              </a:solidFill>
              <a:latin typeface="Rubik"/>
              <a:ea typeface="Rubik"/>
              <a:cs typeface="Rubik"/>
              <a:sym typeface="Rubik"/>
            </a:endParaRPr>
          </a:p>
          <a:p>
            <a:pPr indent="0" lvl="0" marL="0" rtl="0" algn="l">
              <a:spcBef>
                <a:spcPts val="0"/>
              </a:spcBef>
              <a:spcAft>
                <a:spcPts val="0"/>
              </a:spcAft>
              <a:buNone/>
            </a:pPr>
            <a:r>
              <a:t/>
            </a:r>
            <a:endParaRPr sz="1400">
              <a:solidFill>
                <a:schemeClr val="dk1"/>
              </a:solidFill>
              <a:latin typeface="Rubik"/>
              <a:ea typeface="Rubik"/>
              <a:cs typeface="Rubik"/>
              <a:sym typeface="Rubik"/>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5b4bb3214f_1_4:notes"/>
          <p:cNvSpPr/>
          <p:nvPr>
            <p:ph idx="2" type="sldImg"/>
          </p:nvPr>
        </p:nvSpPr>
        <p:spPr>
          <a:xfrm>
            <a:off x="381003"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g25b4bb3214f_1_4: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None/>
            </a:pPr>
            <a:r>
              <a:rPr lang="en"/>
              <a:t>GREGORY</a:t>
            </a:r>
            <a:endParaRPr/>
          </a:p>
          <a:p>
            <a:pPr indent="0" lvl="0" marL="0" rtl="0" algn="l">
              <a:lnSpc>
                <a:spcPct val="100000"/>
              </a:lnSpc>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5b4bb3214f_1_19:notes"/>
          <p:cNvSpPr/>
          <p:nvPr>
            <p:ph idx="2" type="sldImg"/>
          </p:nvPr>
        </p:nvSpPr>
        <p:spPr>
          <a:xfrm>
            <a:off x="381003"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g25b4bb3214f_1_19:notes"/>
          <p:cNvSpPr txBox="1"/>
          <p:nvPr>
            <p:ph idx="1" type="body"/>
          </p:nvPr>
        </p:nvSpPr>
        <p:spPr>
          <a:xfrm>
            <a:off x="685800" y="4343400"/>
            <a:ext cx="5486400" cy="41148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None/>
            </a:pPr>
            <a:r>
              <a:rPr lang="en"/>
              <a:t>GREGORY </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sz="1200">
                <a:solidFill>
                  <a:schemeClr val="dk1"/>
                </a:solidFill>
                <a:latin typeface="Times New Roman"/>
                <a:ea typeface="Times New Roman"/>
                <a:cs typeface="Times New Roman"/>
                <a:sym typeface="Times New Roman"/>
              </a:rPr>
              <a:t>When evaluating pitchers, many analysts look for IP, ERA, K%, BB%, xFIP, and WAR</a:t>
            </a:r>
            <a:endParaRPr/>
          </a:p>
          <a:p>
            <a:pPr indent="0" lvl="0" marL="0" rtl="0" algn="l">
              <a:lnSpc>
                <a:spcPct val="100000"/>
              </a:lnSpc>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1393198" y="1042425"/>
            <a:ext cx="6357603" cy="2171699"/>
          </a:xfrm>
          <a:prstGeom prst="rect">
            <a:avLst/>
          </a:prstGeom>
          <a:noFill/>
          <a:ln>
            <a:noFill/>
          </a:ln>
        </p:spPr>
        <p:txBody>
          <a:bodyPr anchorCtr="1" anchor="ctr" bIns="91400" lIns="91400" spcFirstLastPara="1" rIns="91400" wrap="square" tIns="91400">
            <a:noAutofit/>
          </a:bodyPr>
          <a:lstStyle>
            <a:lvl1pPr lvl="0" algn="ctr">
              <a:lnSpc>
                <a:spcPct val="80000"/>
              </a:lnSpc>
              <a:spcBef>
                <a:spcPts val="0"/>
              </a:spcBef>
              <a:spcAft>
                <a:spcPts val="0"/>
              </a:spcAft>
              <a:buClr>
                <a:srgbClr val="09539E"/>
              </a:buClr>
              <a:buSzPts val="5800"/>
              <a:buFont typeface="Racing Sans One"/>
              <a:buNone/>
              <a:defRPr sz="5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14"/>
          <p:cNvSpPr txBox="1"/>
          <p:nvPr>
            <p:ph idx="1" type="subTitle"/>
          </p:nvPr>
        </p:nvSpPr>
        <p:spPr>
          <a:xfrm>
            <a:off x="1393198" y="3214125"/>
            <a:ext cx="6357603" cy="475798"/>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_1_1_1_1_1">
  <p:cSld name="BLANK_1_1_1_1_1_1">
    <p:spTree>
      <p:nvGrpSpPr>
        <p:cNvPr id="56" name="Shape 56"/>
        <p:cNvGrpSpPr/>
        <p:nvPr/>
      </p:nvGrpSpPr>
      <p:grpSpPr>
        <a:xfrm>
          <a:off x="0" y="0"/>
          <a:ext cx="0" cy="0"/>
          <a:chOff x="0" y="0"/>
          <a:chExt cx="0" cy="0"/>
        </a:xfrm>
      </p:grpSpPr>
      <p:sp>
        <p:nvSpPr>
          <p:cNvPr id="57" name="Google Shape;57;p15"/>
          <p:cNvSpPr txBox="1"/>
          <p:nvPr>
            <p:ph type="title"/>
          </p:nvPr>
        </p:nvSpPr>
        <p:spPr>
          <a:xfrm>
            <a:off x="1999216" y="1689975"/>
            <a:ext cx="2379296" cy="428103"/>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15"/>
          <p:cNvSpPr txBox="1"/>
          <p:nvPr>
            <p:ph idx="2" type="title"/>
          </p:nvPr>
        </p:nvSpPr>
        <p:spPr>
          <a:xfrm>
            <a:off x="1121987" y="2039998"/>
            <a:ext cx="704097" cy="358801"/>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000"/>
              <a:buFont typeface="Racing Sans One"/>
              <a:buNone/>
              <a:defRPr sz="3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 name="Google Shape;59;p15"/>
          <p:cNvSpPr txBox="1"/>
          <p:nvPr>
            <p:ph idx="1" type="subTitle"/>
          </p:nvPr>
        </p:nvSpPr>
        <p:spPr>
          <a:xfrm>
            <a:off x="1999216" y="2118070"/>
            <a:ext cx="2379296" cy="543601"/>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60" name="Google Shape;60;p15"/>
          <p:cNvSpPr txBox="1"/>
          <p:nvPr>
            <p:ph idx="3" type="title"/>
          </p:nvPr>
        </p:nvSpPr>
        <p:spPr>
          <a:xfrm>
            <a:off x="5707867" y="1689975"/>
            <a:ext cx="2379296" cy="428103"/>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15"/>
          <p:cNvSpPr txBox="1"/>
          <p:nvPr>
            <p:ph idx="4" type="title"/>
          </p:nvPr>
        </p:nvSpPr>
        <p:spPr>
          <a:xfrm>
            <a:off x="4830638" y="2039998"/>
            <a:ext cx="704097" cy="358801"/>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000"/>
              <a:buFont typeface="Racing Sans One"/>
              <a:buNone/>
              <a:defRPr sz="3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15"/>
          <p:cNvSpPr txBox="1"/>
          <p:nvPr>
            <p:ph idx="5" type="subTitle"/>
          </p:nvPr>
        </p:nvSpPr>
        <p:spPr>
          <a:xfrm>
            <a:off x="5707867" y="2118070"/>
            <a:ext cx="2379296" cy="543601"/>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63" name="Google Shape;63;p15"/>
          <p:cNvSpPr txBox="1"/>
          <p:nvPr>
            <p:ph idx="6" type="title"/>
          </p:nvPr>
        </p:nvSpPr>
        <p:spPr>
          <a:xfrm>
            <a:off x="1999216" y="3010149"/>
            <a:ext cx="2379296" cy="428103"/>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15"/>
          <p:cNvSpPr txBox="1"/>
          <p:nvPr>
            <p:ph idx="7" type="title"/>
          </p:nvPr>
        </p:nvSpPr>
        <p:spPr>
          <a:xfrm>
            <a:off x="1121987" y="3360621"/>
            <a:ext cx="704097" cy="358801"/>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000"/>
              <a:buFont typeface="Racing Sans One"/>
              <a:buNone/>
              <a:defRPr sz="3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15"/>
          <p:cNvSpPr txBox="1"/>
          <p:nvPr>
            <p:ph idx="8" type="subTitle"/>
          </p:nvPr>
        </p:nvSpPr>
        <p:spPr>
          <a:xfrm>
            <a:off x="1999216" y="3438326"/>
            <a:ext cx="2379296" cy="543601"/>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66" name="Google Shape;66;p15"/>
          <p:cNvSpPr txBox="1"/>
          <p:nvPr>
            <p:ph idx="9" type="title"/>
          </p:nvPr>
        </p:nvSpPr>
        <p:spPr>
          <a:xfrm>
            <a:off x="5707867" y="3010149"/>
            <a:ext cx="2379296" cy="428103"/>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5"/>
          <p:cNvSpPr txBox="1"/>
          <p:nvPr>
            <p:ph idx="13" type="title"/>
          </p:nvPr>
        </p:nvSpPr>
        <p:spPr>
          <a:xfrm>
            <a:off x="4830638" y="3360621"/>
            <a:ext cx="704097" cy="358801"/>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000"/>
              <a:buFont typeface="Racing Sans One"/>
              <a:buNone/>
              <a:defRPr sz="3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15"/>
          <p:cNvSpPr txBox="1"/>
          <p:nvPr>
            <p:ph idx="14" type="subTitle"/>
          </p:nvPr>
        </p:nvSpPr>
        <p:spPr>
          <a:xfrm>
            <a:off x="5707867" y="3438326"/>
            <a:ext cx="2379296" cy="543601"/>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69" name="Google Shape;69;p15"/>
          <p:cNvSpPr txBox="1"/>
          <p:nvPr>
            <p:ph idx="15" type="title"/>
          </p:nvPr>
        </p:nvSpPr>
        <p:spPr>
          <a:xfrm>
            <a:off x="719998" y="445029"/>
            <a:ext cx="7704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TITLE_AND_DESCRIPTION">
  <p:cSld name="SECTION_TITLE_AND_DESCRIPTION">
    <p:spTree>
      <p:nvGrpSpPr>
        <p:cNvPr id="70" name="Shape 70"/>
        <p:cNvGrpSpPr/>
        <p:nvPr/>
      </p:nvGrpSpPr>
      <p:grpSpPr>
        <a:xfrm>
          <a:off x="0" y="0"/>
          <a:ext cx="0" cy="0"/>
          <a:chOff x="0" y="0"/>
          <a:chExt cx="0" cy="0"/>
        </a:xfrm>
      </p:grpSpPr>
      <p:sp>
        <p:nvSpPr>
          <p:cNvPr id="71" name="Google Shape;71;p16"/>
          <p:cNvSpPr txBox="1"/>
          <p:nvPr>
            <p:ph type="title"/>
          </p:nvPr>
        </p:nvSpPr>
        <p:spPr>
          <a:xfrm>
            <a:off x="4405003" y="1586703"/>
            <a:ext cx="3876004" cy="626702"/>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Clr>
                <a:srgbClr val="09539E"/>
              </a:buClr>
              <a:buSzPts val="4500"/>
              <a:buFont typeface="Racing Sans One"/>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6"/>
          <p:cNvSpPr txBox="1"/>
          <p:nvPr>
            <p:ph idx="1" type="subTitle"/>
          </p:nvPr>
        </p:nvSpPr>
        <p:spPr>
          <a:xfrm>
            <a:off x="4405003" y="2213424"/>
            <a:ext cx="3876004" cy="1343399"/>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SzPts val="1400"/>
              <a:buNone/>
              <a:defRPr sz="1600"/>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73" name="Shape 73"/>
        <p:cNvGrpSpPr/>
        <p:nvPr/>
      </p:nvGrpSpPr>
      <p:grpSpPr>
        <a:xfrm>
          <a:off x="0" y="0"/>
          <a:ext cx="0" cy="0"/>
          <a:chOff x="0" y="0"/>
          <a:chExt cx="0" cy="0"/>
        </a:xfrm>
      </p:grpSpPr>
      <p:sp>
        <p:nvSpPr>
          <p:cNvPr id="74" name="Google Shape;74;p17"/>
          <p:cNvSpPr txBox="1"/>
          <p:nvPr>
            <p:ph idx="1" type="subTitle"/>
          </p:nvPr>
        </p:nvSpPr>
        <p:spPr>
          <a:xfrm>
            <a:off x="3084947" y="1202874"/>
            <a:ext cx="3775502" cy="478203"/>
          </a:xfrm>
          <a:prstGeom prst="rect">
            <a:avLst/>
          </a:prstGeom>
          <a:noFill/>
          <a:ln>
            <a:noFill/>
          </a:ln>
        </p:spPr>
        <p:txBody>
          <a:bodyPr anchorCtr="0" anchor="t" bIns="91400" lIns="91400" spcFirstLastPara="1" rIns="91400" wrap="square" tIns="91400">
            <a:noAutofit/>
          </a:bodyPr>
          <a:lstStyle>
            <a:lvl1pPr lvl="0" algn="l">
              <a:lnSpc>
                <a:spcPct val="100000"/>
              </a:lnSpc>
              <a:spcBef>
                <a:spcPts val="0"/>
              </a:spcBef>
              <a:spcAft>
                <a:spcPts val="0"/>
              </a:spcAft>
              <a:buSzPts val="1400"/>
              <a:buNone/>
              <a:defRPr sz="2200">
                <a:solidFill>
                  <a:srgbClr val="E1E1E1"/>
                </a:solidFill>
                <a:latin typeface="Bree Serif"/>
                <a:ea typeface="Bree Serif"/>
                <a:cs typeface="Bree Serif"/>
                <a:sym typeface="Bree Serif"/>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75" name="Google Shape;75;p17"/>
          <p:cNvSpPr txBox="1"/>
          <p:nvPr>
            <p:ph type="title"/>
          </p:nvPr>
        </p:nvSpPr>
        <p:spPr>
          <a:xfrm>
            <a:off x="2172998" y="1342348"/>
            <a:ext cx="705002" cy="781802"/>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3D6BC"/>
              </a:buClr>
              <a:buSzPts val="2400"/>
              <a:buFont typeface="Racing Sans One"/>
              <a:buNone/>
              <a:defRPr sz="2400">
                <a:solidFill>
                  <a:srgbClr val="C3D6BC"/>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7"/>
          <p:cNvSpPr txBox="1"/>
          <p:nvPr>
            <p:ph idx="2" type="subTitle"/>
          </p:nvPr>
        </p:nvSpPr>
        <p:spPr>
          <a:xfrm>
            <a:off x="3084966" y="1528675"/>
            <a:ext cx="3287103" cy="578998"/>
          </a:xfrm>
          <a:prstGeom prst="rect">
            <a:avLst/>
          </a:prstGeom>
          <a:noFill/>
          <a:ln>
            <a:noFill/>
          </a:ln>
        </p:spPr>
        <p:txBody>
          <a:bodyPr anchorCtr="0" anchor="t" bIns="91400" lIns="91400" spcFirstLastPara="1" rIns="91400" wrap="square" tIns="91400">
            <a:noAutofit/>
          </a:bodyPr>
          <a:lstStyle>
            <a:lvl1pPr lvl="0" algn="l">
              <a:lnSpc>
                <a:spcPct val="115000"/>
              </a:lnSpc>
              <a:spcBef>
                <a:spcPts val="0"/>
              </a:spcBef>
              <a:spcAft>
                <a:spcPts val="0"/>
              </a:spcAft>
              <a:buSzPts val="1400"/>
              <a:buNone/>
              <a:defRPr>
                <a:latin typeface="Kanit Light"/>
                <a:ea typeface="Kanit Light"/>
                <a:cs typeface="Kanit Light"/>
                <a:sym typeface="Kanit Light"/>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77" name="Google Shape;77;p17"/>
          <p:cNvSpPr txBox="1"/>
          <p:nvPr>
            <p:ph idx="3" type="title"/>
          </p:nvPr>
        </p:nvSpPr>
        <p:spPr>
          <a:xfrm>
            <a:off x="713222" y="372389"/>
            <a:ext cx="7699202" cy="478203"/>
          </a:xfrm>
          <a:prstGeom prst="rect">
            <a:avLst/>
          </a:prstGeom>
          <a:noFill/>
          <a:ln>
            <a:noFill/>
          </a:ln>
        </p:spPr>
        <p:txBody>
          <a:bodyPr anchorCtr="1" anchor="t" bIns="91400" lIns="91400" spcFirstLastPara="1" rIns="91400" wrap="square" tIns="91400">
            <a:noAutofit/>
          </a:bodyPr>
          <a:lstStyle>
            <a:lvl1pPr lvl="0" algn="ctr">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8" name="Google Shape;78;p17"/>
          <p:cNvSpPr txBox="1"/>
          <p:nvPr>
            <p:ph idx="4" type="subTitle"/>
          </p:nvPr>
        </p:nvSpPr>
        <p:spPr>
          <a:xfrm>
            <a:off x="3084947" y="2281647"/>
            <a:ext cx="3775502" cy="478203"/>
          </a:xfrm>
          <a:prstGeom prst="rect">
            <a:avLst/>
          </a:prstGeom>
          <a:noFill/>
          <a:ln>
            <a:noFill/>
          </a:ln>
        </p:spPr>
        <p:txBody>
          <a:bodyPr anchorCtr="0" anchor="t" bIns="91400" lIns="91400" spcFirstLastPara="1" rIns="91400" wrap="square" tIns="91400">
            <a:noAutofit/>
          </a:bodyPr>
          <a:lstStyle>
            <a:lvl1pPr lvl="0" algn="l">
              <a:lnSpc>
                <a:spcPct val="100000"/>
              </a:lnSpc>
              <a:spcBef>
                <a:spcPts val="0"/>
              </a:spcBef>
              <a:spcAft>
                <a:spcPts val="0"/>
              </a:spcAft>
              <a:buSzPts val="1400"/>
              <a:buNone/>
              <a:defRPr sz="2200">
                <a:solidFill>
                  <a:srgbClr val="E1E1E1"/>
                </a:solidFill>
                <a:latin typeface="Bree Serif"/>
                <a:ea typeface="Bree Serif"/>
                <a:cs typeface="Bree Serif"/>
                <a:sym typeface="Bree Serif"/>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79" name="Google Shape;79;p17"/>
          <p:cNvSpPr txBox="1"/>
          <p:nvPr>
            <p:ph idx="5" type="title"/>
          </p:nvPr>
        </p:nvSpPr>
        <p:spPr>
          <a:xfrm>
            <a:off x="2172998" y="2373901"/>
            <a:ext cx="705002" cy="781802"/>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3D6BC"/>
              </a:buClr>
              <a:buSzPts val="2400"/>
              <a:buFont typeface="Racing Sans One"/>
              <a:buNone/>
              <a:defRPr sz="2400">
                <a:solidFill>
                  <a:srgbClr val="C3D6BC"/>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7"/>
          <p:cNvSpPr txBox="1"/>
          <p:nvPr>
            <p:ph idx="6" type="subTitle"/>
          </p:nvPr>
        </p:nvSpPr>
        <p:spPr>
          <a:xfrm>
            <a:off x="3084966" y="2607448"/>
            <a:ext cx="3287103" cy="578998"/>
          </a:xfrm>
          <a:prstGeom prst="rect">
            <a:avLst/>
          </a:prstGeom>
          <a:noFill/>
          <a:ln>
            <a:noFill/>
          </a:ln>
        </p:spPr>
        <p:txBody>
          <a:bodyPr anchorCtr="0" anchor="t" bIns="91400" lIns="91400" spcFirstLastPara="1" rIns="91400" wrap="square" tIns="91400">
            <a:noAutofit/>
          </a:bodyPr>
          <a:lstStyle>
            <a:lvl1pPr lvl="0" algn="l">
              <a:lnSpc>
                <a:spcPct val="115000"/>
              </a:lnSpc>
              <a:spcBef>
                <a:spcPts val="0"/>
              </a:spcBef>
              <a:spcAft>
                <a:spcPts val="0"/>
              </a:spcAft>
              <a:buSzPts val="1400"/>
              <a:buNone/>
              <a:defRPr>
                <a:latin typeface="Kanit Light"/>
                <a:ea typeface="Kanit Light"/>
                <a:cs typeface="Kanit Light"/>
                <a:sym typeface="Kanit Light"/>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81" name="Google Shape;81;p17"/>
          <p:cNvSpPr txBox="1"/>
          <p:nvPr>
            <p:ph idx="7" type="subTitle"/>
          </p:nvPr>
        </p:nvSpPr>
        <p:spPr>
          <a:xfrm>
            <a:off x="3084993" y="3360429"/>
            <a:ext cx="3775502" cy="478203"/>
          </a:xfrm>
          <a:prstGeom prst="rect">
            <a:avLst/>
          </a:prstGeom>
          <a:noFill/>
          <a:ln>
            <a:noFill/>
          </a:ln>
        </p:spPr>
        <p:txBody>
          <a:bodyPr anchorCtr="0" anchor="t" bIns="91400" lIns="91400" spcFirstLastPara="1" rIns="91400" wrap="square" tIns="91400">
            <a:noAutofit/>
          </a:bodyPr>
          <a:lstStyle>
            <a:lvl1pPr lvl="0" algn="l">
              <a:lnSpc>
                <a:spcPct val="100000"/>
              </a:lnSpc>
              <a:spcBef>
                <a:spcPts val="0"/>
              </a:spcBef>
              <a:spcAft>
                <a:spcPts val="0"/>
              </a:spcAft>
              <a:buSzPts val="1400"/>
              <a:buNone/>
              <a:defRPr sz="2200">
                <a:solidFill>
                  <a:srgbClr val="E1E1E1"/>
                </a:solidFill>
                <a:latin typeface="Bree Serif"/>
                <a:ea typeface="Bree Serif"/>
                <a:cs typeface="Bree Serif"/>
                <a:sym typeface="Bree Serif"/>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82" name="Google Shape;82;p17"/>
          <p:cNvSpPr txBox="1"/>
          <p:nvPr>
            <p:ph idx="8" type="title"/>
          </p:nvPr>
        </p:nvSpPr>
        <p:spPr>
          <a:xfrm>
            <a:off x="2172998" y="3483425"/>
            <a:ext cx="705002" cy="781802"/>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3D6BC"/>
              </a:buClr>
              <a:buSzPts val="2400"/>
              <a:buFont typeface="Racing Sans One"/>
              <a:buNone/>
              <a:defRPr sz="2400">
                <a:solidFill>
                  <a:srgbClr val="C3D6BC"/>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7"/>
          <p:cNvSpPr txBox="1"/>
          <p:nvPr>
            <p:ph idx="9" type="subTitle"/>
          </p:nvPr>
        </p:nvSpPr>
        <p:spPr>
          <a:xfrm>
            <a:off x="3084929" y="3686220"/>
            <a:ext cx="3287103" cy="578998"/>
          </a:xfrm>
          <a:prstGeom prst="rect">
            <a:avLst/>
          </a:prstGeom>
          <a:noFill/>
          <a:ln>
            <a:noFill/>
          </a:ln>
        </p:spPr>
        <p:txBody>
          <a:bodyPr anchorCtr="0" anchor="t" bIns="91400" lIns="91400" spcFirstLastPara="1" rIns="91400" wrap="square" tIns="91400">
            <a:noAutofit/>
          </a:bodyPr>
          <a:lstStyle>
            <a:lvl1pPr lvl="0" algn="l">
              <a:lnSpc>
                <a:spcPct val="115000"/>
              </a:lnSpc>
              <a:spcBef>
                <a:spcPts val="0"/>
              </a:spcBef>
              <a:spcAft>
                <a:spcPts val="0"/>
              </a:spcAft>
              <a:buSzPts val="1400"/>
              <a:buNone/>
              <a:defRPr>
                <a:latin typeface="Kanit Light"/>
                <a:ea typeface="Kanit Light"/>
                <a:cs typeface="Kanit Light"/>
                <a:sym typeface="Kanit Light"/>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_HEADER" type="secHead">
  <p:cSld name="SECTION_HEADER">
    <p:spTree>
      <p:nvGrpSpPr>
        <p:cNvPr id="84" name="Shape 84"/>
        <p:cNvGrpSpPr/>
        <p:nvPr/>
      </p:nvGrpSpPr>
      <p:grpSpPr>
        <a:xfrm>
          <a:off x="0" y="0"/>
          <a:ext cx="0" cy="0"/>
          <a:chOff x="0" y="0"/>
          <a:chExt cx="0" cy="0"/>
        </a:xfrm>
      </p:grpSpPr>
      <p:sp>
        <p:nvSpPr>
          <p:cNvPr id="85" name="Google Shape;85;p18"/>
          <p:cNvSpPr txBox="1"/>
          <p:nvPr>
            <p:ph type="title"/>
          </p:nvPr>
        </p:nvSpPr>
        <p:spPr>
          <a:xfrm>
            <a:off x="2434050" y="2302239"/>
            <a:ext cx="4275898" cy="841796"/>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5000"/>
              <a:buFont typeface="Racing Sans One"/>
              <a:buNone/>
              <a:defRPr sz="50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8"/>
          <p:cNvSpPr txBox="1"/>
          <p:nvPr>
            <p:ph idx="2" type="title"/>
          </p:nvPr>
        </p:nvSpPr>
        <p:spPr>
          <a:xfrm>
            <a:off x="3946047" y="1413177"/>
            <a:ext cx="1251895" cy="841796"/>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5500"/>
              <a:buFont typeface="Racing Sans One"/>
              <a:buNone/>
              <a:defRPr sz="5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 name="Google Shape;87;p18"/>
          <p:cNvSpPr txBox="1"/>
          <p:nvPr>
            <p:ph idx="1" type="subTitle"/>
          </p:nvPr>
        </p:nvSpPr>
        <p:spPr>
          <a:xfrm>
            <a:off x="2434050" y="3144045"/>
            <a:ext cx="4275898" cy="290998"/>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ONLY" type="titleOnly">
  <p:cSld name="TITLE_ONLY">
    <p:spTree>
      <p:nvGrpSpPr>
        <p:cNvPr id="88" name="Shape 88"/>
        <p:cNvGrpSpPr/>
        <p:nvPr/>
      </p:nvGrpSpPr>
      <p:grpSpPr>
        <a:xfrm>
          <a:off x="0" y="0"/>
          <a:ext cx="0" cy="0"/>
          <a:chOff x="0" y="0"/>
          <a:chExt cx="0" cy="0"/>
        </a:xfrm>
      </p:grpSpPr>
      <p:sp>
        <p:nvSpPr>
          <p:cNvPr id="89" name="Google Shape;89;p19"/>
          <p:cNvSpPr txBox="1"/>
          <p:nvPr>
            <p:ph type="title"/>
          </p:nvPr>
        </p:nvSpPr>
        <p:spPr>
          <a:xfrm>
            <a:off x="719998" y="445029"/>
            <a:ext cx="7704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_1">
  <p:cSld name="BLANK_1_1">
    <p:spTree>
      <p:nvGrpSpPr>
        <p:cNvPr id="90" name="Shape 90"/>
        <p:cNvGrpSpPr/>
        <p:nvPr/>
      </p:nvGrpSpPr>
      <p:grpSpPr>
        <a:xfrm>
          <a:off x="0" y="0"/>
          <a:ext cx="0" cy="0"/>
          <a:chOff x="0" y="0"/>
          <a:chExt cx="0" cy="0"/>
        </a:xfrm>
      </p:grpSpPr>
      <p:sp>
        <p:nvSpPr>
          <p:cNvPr id="91" name="Google Shape;91;p20"/>
          <p:cNvSpPr txBox="1"/>
          <p:nvPr>
            <p:ph type="title"/>
          </p:nvPr>
        </p:nvSpPr>
        <p:spPr>
          <a:xfrm>
            <a:off x="1749146" y="2885498"/>
            <a:ext cx="5645697" cy="363903"/>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2500"/>
              <a:buFont typeface="Racing Sans One"/>
              <a:buNone/>
              <a:defRPr sz="2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20"/>
          <p:cNvSpPr txBox="1"/>
          <p:nvPr>
            <p:ph idx="1" type="subTitle"/>
          </p:nvPr>
        </p:nvSpPr>
        <p:spPr>
          <a:xfrm>
            <a:off x="1749146" y="1477048"/>
            <a:ext cx="5645697" cy="1408496"/>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sz="2500"/>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7">
  <p:cSld name="CUSTOM_7">
    <p:spTree>
      <p:nvGrpSpPr>
        <p:cNvPr id="93" name="Shape 93"/>
        <p:cNvGrpSpPr/>
        <p:nvPr/>
      </p:nvGrpSpPr>
      <p:grpSpPr>
        <a:xfrm>
          <a:off x="0" y="0"/>
          <a:ext cx="0" cy="0"/>
          <a:chOff x="0" y="0"/>
          <a:chExt cx="0" cy="0"/>
        </a:xfrm>
      </p:grpSpPr>
      <p:sp>
        <p:nvSpPr>
          <p:cNvPr id="94" name="Google Shape;94;p21"/>
          <p:cNvSpPr txBox="1"/>
          <p:nvPr>
            <p:ph type="title"/>
          </p:nvPr>
        </p:nvSpPr>
        <p:spPr>
          <a:xfrm>
            <a:off x="719998" y="445029"/>
            <a:ext cx="7704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 name="Google Shape;95;p21"/>
          <p:cNvSpPr txBox="1"/>
          <p:nvPr>
            <p:ph idx="2" type="title"/>
          </p:nvPr>
        </p:nvSpPr>
        <p:spPr>
          <a:xfrm>
            <a:off x="945992" y="1772546"/>
            <a:ext cx="2074801" cy="4379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21"/>
          <p:cNvSpPr txBox="1"/>
          <p:nvPr>
            <p:ph idx="1" type="subTitle"/>
          </p:nvPr>
        </p:nvSpPr>
        <p:spPr>
          <a:xfrm>
            <a:off x="945983" y="2210552"/>
            <a:ext cx="2074801"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97" name="Google Shape;97;p21"/>
          <p:cNvSpPr txBox="1"/>
          <p:nvPr>
            <p:ph idx="3" type="title"/>
          </p:nvPr>
        </p:nvSpPr>
        <p:spPr>
          <a:xfrm>
            <a:off x="3534594" y="1772546"/>
            <a:ext cx="2074801" cy="4379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21"/>
          <p:cNvSpPr txBox="1"/>
          <p:nvPr>
            <p:ph idx="4" type="subTitle"/>
          </p:nvPr>
        </p:nvSpPr>
        <p:spPr>
          <a:xfrm>
            <a:off x="3534658" y="2210552"/>
            <a:ext cx="2074801"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99" name="Google Shape;99;p21"/>
          <p:cNvSpPr txBox="1"/>
          <p:nvPr>
            <p:ph idx="5" type="title"/>
          </p:nvPr>
        </p:nvSpPr>
        <p:spPr>
          <a:xfrm>
            <a:off x="946001" y="3486552"/>
            <a:ext cx="2074801" cy="4379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 name="Google Shape;100;p21"/>
          <p:cNvSpPr txBox="1"/>
          <p:nvPr>
            <p:ph idx="6" type="subTitle"/>
          </p:nvPr>
        </p:nvSpPr>
        <p:spPr>
          <a:xfrm>
            <a:off x="945983" y="3924549"/>
            <a:ext cx="2074801"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01" name="Google Shape;101;p21"/>
          <p:cNvSpPr txBox="1"/>
          <p:nvPr>
            <p:ph idx="7" type="title"/>
          </p:nvPr>
        </p:nvSpPr>
        <p:spPr>
          <a:xfrm>
            <a:off x="3534613" y="3486552"/>
            <a:ext cx="2074801" cy="4379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21"/>
          <p:cNvSpPr txBox="1"/>
          <p:nvPr>
            <p:ph idx="8" type="subTitle"/>
          </p:nvPr>
        </p:nvSpPr>
        <p:spPr>
          <a:xfrm>
            <a:off x="3534604" y="3924549"/>
            <a:ext cx="2074801"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03" name="Google Shape;103;p21"/>
          <p:cNvSpPr txBox="1"/>
          <p:nvPr>
            <p:ph idx="9" type="title"/>
          </p:nvPr>
        </p:nvSpPr>
        <p:spPr>
          <a:xfrm>
            <a:off x="6123215" y="1772546"/>
            <a:ext cx="2074801" cy="4379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21"/>
          <p:cNvSpPr txBox="1"/>
          <p:nvPr>
            <p:ph idx="13" type="subTitle"/>
          </p:nvPr>
        </p:nvSpPr>
        <p:spPr>
          <a:xfrm>
            <a:off x="6123215" y="2210552"/>
            <a:ext cx="2074801"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05" name="Google Shape;105;p21"/>
          <p:cNvSpPr txBox="1"/>
          <p:nvPr>
            <p:ph idx="14" type="title"/>
          </p:nvPr>
        </p:nvSpPr>
        <p:spPr>
          <a:xfrm>
            <a:off x="6123224" y="3486552"/>
            <a:ext cx="2074801" cy="4379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21"/>
          <p:cNvSpPr txBox="1"/>
          <p:nvPr>
            <p:ph idx="15" type="subTitle"/>
          </p:nvPr>
        </p:nvSpPr>
        <p:spPr>
          <a:xfrm>
            <a:off x="6123215" y="3924549"/>
            <a:ext cx="2074801"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 only 3">
    <p:spTree>
      <p:nvGrpSpPr>
        <p:cNvPr id="107" name="Shape 107"/>
        <p:cNvGrpSpPr/>
        <p:nvPr/>
      </p:nvGrpSpPr>
      <p:grpSpPr>
        <a:xfrm>
          <a:off x="0" y="0"/>
          <a:ext cx="0" cy="0"/>
          <a:chOff x="0" y="0"/>
          <a:chExt cx="0" cy="0"/>
        </a:xfrm>
      </p:grpSpPr>
      <p:sp>
        <p:nvSpPr>
          <p:cNvPr id="108" name="Google Shape;108;p22"/>
          <p:cNvSpPr txBox="1"/>
          <p:nvPr>
            <p:ph type="title"/>
          </p:nvPr>
        </p:nvSpPr>
        <p:spPr>
          <a:xfrm>
            <a:off x="713222" y="372389"/>
            <a:ext cx="7699202" cy="478203"/>
          </a:xfrm>
          <a:prstGeom prst="rect">
            <a:avLst/>
          </a:prstGeom>
          <a:noFill/>
          <a:ln>
            <a:noFill/>
          </a:ln>
        </p:spPr>
        <p:txBody>
          <a:bodyPr anchorCtr="1" anchor="t" bIns="91400" lIns="91400" spcFirstLastPara="1" rIns="91400" wrap="square" tIns="91400">
            <a:noAutofit/>
          </a:bodyPr>
          <a:lstStyle>
            <a:lvl1pPr lvl="0" algn="ctr">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6">
  <p:cSld name="CUSTOM_6">
    <p:spTree>
      <p:nvGrpSpPr>
        <p:cNvPr id="109" name="Shape 109"/>
        <p:cNvGrpSpPr/>
        <p:nvPr/>
      </p:nvGrpSpPr>
      <p:grpSpPr>
        <a:xfrm>
          <a:off x="0" y="0"/>
          <a:ext cx="0" cy="0"/>
          <a:chOff x="0" y="0"/>
          <a:chExt cx="0" cy="0"/>
        </a:xfrm>
      </p:grpSpPr>
      <p:sp>
        <p:nvSpPr>
          <p:cNvPr id="110" name="Google Shape;110;p23"/>
          <p:cNvSpPr txBox="1"/>
          <p:nvPr>
            <p:ph type="title"/>
          </p:nvPr>
        </p:nvSpPr>
        <p:spPr>
          <a:xfrm>
            <a:off x="719998" y="445029"/>
            <a:ext cx="7704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1" name="Google Shape;111;p23"/>
          <p:cNvSpPr txBox="1"/>
          <p:nvPr>
            <p:ph idx="2" type="title"/>
          </p:nvPr>
        </p:nvSpPr>
        <p:spPr>
          <a:xfrm>
            <a:off x="884901" y="2639223"/>
            <a:ext cx="2216103"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 name="Google Shape;112;p23"/>
          <p:cNvSpPr txBox="1"/>
          <p:nvPr>
            <p:ph idx="1" type="subTitle"/>
          </p:nvPr>
        </p:nvSpPr>
        <p:spPr>
          <a:xfrm>
            <a:off x="884901" y="3166923"/>
            <a:ext cx="2216103" cy="659995"/>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13" name="Google Shape;113;p23"/>
          <p:cNvSpPr txBox="1"/>
          <p:nvPr>
            <p:ph idx="3" type="title"/>
          </p:nvPr>
        </p:nvSpPr>
        <p:spPr>
          <a:xfrm>
            <a:off x="3463948" y="2639223"/>
            <a:ext cx="2216103"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4" name="Google Shape;114;p23"/>
          <p:cNvSpPr txBox="1"/>
          <p:nvPr>
            <p:ph idx="4" type="subTitle"/>
          </p:nvPr>
        </p:nvSpPr>
        <p:spPr>
          <a:xfrm>
            <a:off x="3463948" y="3166923"/>
            <a:ext cx="2216103" cy="659995"/>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15" name="Google Shape;115;p23"/>
          <p:cNvSpPr txBox="1"/>
          <p:nvPr>
            <p:ph idx="5" type="title"/>
          </p:nvPr>
        </p:nvSpPr>
        <p:spPr>
          <a:xfrm>
            <a:off x="6042995" y="2639223"/>
            <a:ext cx="2216103"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 name="Google Shape;116;p23"/>
          <p:cNvSpPr txBox="1"/>
          <p:nvPr>
            <p:ph idx="6" type="subTitle"/>
          </p:nvPr>
        </p:nvSpPr>
        <p:spPr>
          <a:xfrm>
            <a:off x="6042995" y="3166923"/>
            <a:ext cx="2216103" cy="659995"/>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_POINT">
  <p:cSld name="MAIN_POINT">
    <p:spTree>
      <p:nvGrpSpPr>
        <p:cNvPr id="117" name="Shape 117"/>
        <p:cNvGrpSpPr/>
        <p:nvPr/>
      </p:nvGrpSpPr>
      <p:grpSpPr>
        <a:xfrm>
          <a:off x="0" y="0"/>
          <a:ext cx="0" cy="0"/>
          <a:chOff x="0" y="0"/>
          <a:chExt cx="0" cy="0"/>
        </a:xfrm>
      </p:grpSpPr>
      <p:sp>
        <p:nvSpPr>
          <p:cNvPr id="118" name="Google Shape;118;p24"/>
          <p:cNvSpPr txBox="1"/>
          <p:nvPr>
            <p:ph type="title"/>
          </p:nvPr>
        </p:nvSpPr>
        <p:spPr>
          <a:xfrm>
            <a:off x="1971300" y="1098578"/>
            <a:ext cx="5201399" cy="2529303"/>
          </a:xfrm>
          <a:prstGeom prst="rect">
            <a:avLst/>
          </a:prstGeom>
          <a:noFill/>
          <a:ln>
            <a:noFill/>
          </a:ln>
        </p:spPr>
        <p:txBody>
          <a:bodyPr anchorCtr="1" anchor="ctr" bIns="91400" lIns="91400" spcFirstLastPara="1" rIns="91400" wrap="square" tIns="91400">
            <a:noAutofit/>
          </a:bodyPr>
          <a:lstStyle>
            <a:lvl1pPr lvl="0" algn="ctr">
              <a:lnSpc>
                <a:spcPct val="80000"/>
              </a:lnSpc>
              <a:spcBef>
                <a:spcPts val="0"/>
              </a:spcBef>
              <a:spcAft>
                <a:spcPts val="0"/>
              </a:spcAft>
              <a:buClr>
                <a:srgbClr val="09539E"/>
              </a:buClr>
              <a:buSzPts val="8800"/>
              <a:buFont typeface="Racing Sans One"/>
              <a:buNone/>
              <a:defRPr sz="8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_COLUMN_TEXT">
  <p:cSld name="ONE_COLUMN_TEXT">
    <p:spTree>
      <p:nvGrpSpPr>
        <p:cNvPr id="119" name="Shape 119"/>
        <p:cNvGrpSpPr/>
        <p:nvPr/>
      </p:nvGrpSpPr>
      <p:grpSpPr>
        <a:xfrm>
          <a:off x="0" y="0"/>
          <a:ext cx="0" cy="0"/>
          <a:chOff x="0" y="0"/>
          <a:chExt cx="0" cy="0"/>
        </a:xfrm>
      </p:grpSpPr>
      <p:sp>
        <p:nvSpPr>
          <p:cNvPr id="120" name="Google Shape;120;p25"/>
          <p:cNvSpPr txBox="1"/>
          <p:nvPr>
            <p:ph idx="1" type="body"/>
          </p:nvPr>
        </p:nvSpPr>
        <p:spPr>
          <a:xfrm>
            <a:off x="893752" y="1960546"/>
            <a:ext cx="3902101" cy="2353199"/>
          </a:xfrm>
          <a:prstGeom prst="rect">
            <a:avLst/>
          </a:prstGeom>
          <a:noFill/>
          <a:ln>
            <a:noFill/>
          </a:ln>
        </p:spPr>
        <p:txBody>
          <a:bodyPr anchorCtr="0" anchor="ctr" bIns="91400" lIns="91400" spcFirstLastPara="1" rIns="91400" wrap="square" tIns="91400">
            <a:noAutofit/>
          </a:bodyPr>
          <a:lstStyle>
            <a:lvl1pPr indent="-317500" lvl="0" marL="457200" algn="l">
              <a:lnSpc>
                <a:spcPct val="100000"/>
              </a:lnSpc>
              <a:spcBef>
                <a:spcPts val="0"/>
              </a:spcBef>
              <a:spcAft>
                <a:spcPts val="0"/>
              </a:spcAft>
              <a:buClr>
                <a:srgbClr val="C95353"/>
              </a:buClr>
              <a:buSzPts val="14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1" name="Google Shape;121;p25"/>
          <p:cNvSpPr txBox="1"/>
          <p:nvPr>
            <p:ph type="title"/>
          </p:nvPr>
        </p:nvSpPr>
        <p:spPr>
          <a:xfrm>
            <a:off x="893752" y="829753"/>
            <a:ext cx="3320104" cy="972299"/>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5">
  <p:cSld name="CUSTOM_5">
    <p:spTree>
      <p:nvGrpSpPr>
        <p:cNvPr id="122" name="Shape 122"/>
        <p:cNvGrpSpPr/>
        <p:nvPr/>
      </p:nvGrpSpPr>
      <p:grpSpPr>
        <a:xfrm>
          <a:off x="0" y="0"/>
          <a:ext cx="0" cy="0"/>
          <a:chOff x="0" y="0"/>
          <a:chExt cx="0" cy="0"/>
        </a:xfrm>
      </p:grpSpPr>
      <p:sp>
        <p:nvSpPr>
          <p:cNvPr id="123" name="Google Shape;123;p26"/>
          <p:cNvSpPr txBox="1"/>
          <p:nvPr>
            <p:ph type="title"/>
          </p:nvPr>
        </p:nvSpPr>
        <p:spPr>
          <a:xfrm>
            <a:off x="719998" y="445029"/>
            <a:ext cx="7704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4" name="Google Shape;124;p26"/>
          <p:cNvSpPr txBox="1"/>
          <p:nvPr>
            <p:ph idx="2" type="title"/>
          </p:nvPr>
        </p:nvSpPr>
        <p:spPr>
          <a:xfrm>
            <a:off x="2217813" y="1807174"/>
            <a:ext cx="2169002" cy="397498"/>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5" name="Google Shape;125;p26"/>
          <p:cNvSpPr txBox="1"/>
          <p:nvPr>
            <p:ph idx="1" type="subTitle"/>
          </p:nvPr>
        </p:nvSpPr>
        <p:spPr>
          <a:xfrm>
            <a:off x="2217813" y="2204773"/>
            <a:ext cx="2169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26" name="Google Shape;126;p26"/>
          <p:cNvSpPr txBox="1"/>
          <p:nvPr>
            <p:ph idx="3" type="title"/>
          </p:nvPr>
        </p:nvSpPr>
        <p:spPr>
          <a:xfrm>
            <a:off x="4757193" y="1807174"/>
            <a:ext cx="2169002" cy="397498"/>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 name="Google Shape;127;p26"/>
          <p:cNvSpPr txBox="1"/>
          <p:nvPr>
            <p:ph idx="4" type="subTitle"/>
          </p:nvPr>
        </p:nvSpPr>
        <p:spPr>
          <a:xfrm>
            <a:off x="4757184" y="2204773"/>
            <a:ext cx="2169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28" name="Google Shape;128;p26"/>
          <p:cNvSpPr txBox="1"/>
          <p:nvPr>
            <p:ph idx="5" type="title"/>
          </p:nvPr>
        </p:nvSpPr>
        <p:spPr>
          <a:xfrm>
            <a:off x="2217813" y="3562145"/>
            <a:ext cx="2169002" cy="397498"/>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26"/>
          <p:cNvSpPr txBox="1"/>
          <p:nvPr>
            <p:ph idx="6" type="subTitle"/>
          </p:nvPr>
        </p:nvSpPr>
        <p:spPr>
          <a:xfrm>
            <a:off x="2217813" y="3959653"/>
            <a:ext cx="2169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30" name="Google Shape;130;p26"/>
          <p:cNvSpPr txBox="1"/>
          <p:nvPr>
            <p:ph idx="7" type="title"/>
          </p:nvPr>
        </p:nvSpPr>
        <p:spPr>
          <a:xfrm>
            <a:off x="4757193" y="3562145"/>
            <a:ext cx="2169002" cy="397498"/>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1" name="Google Shape;131;p26"/>
          <p:cNvSpPr txBox="1"/>
          <p:nvPr>
            <p:ph idx="8" type="subTitle"/>
          </p:nvPr>
        </p:nvSpPr>
        <p:spPr>
          <a:xfrm>
            <a:off x="4757184" y="3959653"/>
            <a:ext cx="2169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TWO_COLUMNS" type="twoColTx">
  <p:cSld name="TITLE_AND_TWO_COLUMNS">
    <p:spTree>
      <p:nvGrpSpPr>
        <p:cNvPr id="132" name="Shape 132"/>
        <p:cNvGrpSpPr/>
        <p:nvPr/>
      </p:nvGrpSpPr>
      <p:grpSpPr>
        <a:xfrm>
          <a:off x="0" y="0"/>
          <a:ext cx="0" cy="0"/>
          <a:chOff x="0" y="0"/>
          <a:chExt cx="0" cy="0"/>
        </a:xfrm>
      </p:grpSpPr>
      <p:sp>
        <p:nvSpPr>
          <p:cNvPr id="133" name="Google Shape;133;p27"/>
          <p:cNvSpPr txBox="1"/>
          <p:nvPr>
            <p:ph type="title"/>
          </p:nvPr>
        </p:nvSpPr>
        <p:spPr>
          <a:xfrm>
            <a:off x="719998" y="445029"/>
            <a:ext cx="7704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4" name="Google Shape;134;p27"/>
          <p:cNvSpPr txBox="1"/>
          <p:nvPr>
            <p:ph idx="2" type="title"/>
          </p:nvPr>
        </p:nvSpPr>
        <p:spPr>
          <a:xfrm>
            <a:off x="1537426" y="2492626"/>
            <a:ext cx="2742596" cy="465301"/>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27"/>
          <p:cNvSpPr txBox="1"/>
          <p:nvPr>
            <p:ph idx="3" type="title"/>
          </p:nvPr>
        </p:nvSpPr>
        <p:spPr>
          <a:xfrm>
            <a:off x="4863977" y="2492526"/>
            <a:ext cx="2742596" cy="465301"/>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27"/>
          <p:cNvSpPr txBox="1"/>
          <p:nvPr>
            <p:ph idx="1" type="subTitle"/>
          </p:nvPr>
        </p:nvSpPr>
        <p:spPr>
          <a:xfrm>
            <a:off x="4863977" y="2957827"/>
            <a:ext cx="2742596" cy="934498"/>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37" name="Google Shape;137;p27"/>
          <p:cNvSpPr txBox="1"/>
          <p:nvPr>
            <p:ph idx="4" type="subTitle"/>
          </p:nvPr>
        </p:nvSpPr>
        <p:spPr>
          <a:xfrm>
            <a:off x="1537426" y="2957827"/>
            <a:ext cx="2742596" cy="934498"/>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1">
  <p:cSld name="CUSTOM_11">
    <p:spTree>
      <p:nvGrpSpPr>
        <p:cNvPr id="138" name="Shape 138"/>
        <p:cNvGrpSpPr/>
        <p:nvPr/>
      </p:nvGrpSpPr>
      <p:grpSpPr>
        <a:xfrm>
          <a:off x="0" y="0"/>
          <a:ext cx="0" cy="0"/>
          <a:chOff x="0" y="0"/>
          <a:chExt cx="0" cy="0"/>
        </a:xfrm>
      </p:grpSpPr>
      <p:sp>
        <p:nvSpPr>
          <p:cNvPr id="139" name="Google Shape;139;p28"/>
          <p:cNvSpPr txBox="1"/>
          <p:nvPr>
            <p:ph type="title"/>
          </p:nvPr>
        </p:nvSpPr>
        <p:spPr>
          <a:xfrm>
            <a:off x="719998" y="445029"/>
            <a:ext cx="7704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_ONLY">
  <p:cSld name="CAPTION_ONLY">
    <p:spTree>
      <p:nvGrpSpPr>
        <p:cNvPr id="140" name="Shape 140"/>
        <p:cNvGrpSpPr/>
        <p:nvPr/>
      </p:nvGrpSpPr>
      <p:grpSpPr>
        <a:xfrm>
          <a:off x="0" y="0"/>
          <a:ext cx="0" cy="0"/>
          <a:chOff x="0" y="0"/>
          <a:chExt cx="0" cy="0"/>
        </a:xfrm>
      </p:grpSpPr>
      <p:sp>
        <p:nvSpPr>
          <p:cNvPr id="141" name="Google Shape;141;p29"/>
          <p:cNvSpPr txBox="1"/>
          <p:nvPr>
            <p:ph type="title"/>
          </p:nvPr>
        </p:nvSpPr>
        <p:spPr>
          <a:xfrm>
            <a:off x="1799996" y="755998"/>
            <a:ext cx="5543998" cy="1223403"/>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4500"/>
              <a:buFont typeface="Racing Sans One"/>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11_1">
  <p:cSld name="CUSTOM_11_1">
    <p:spTree>
      <p:nvGrpSpPr>
        <p:cNvPr id="142" name="Shape 142"/>
        <p:cNvGrpSpPr/>
        <p:nvPr/>
      </p:nvGrpSpPr>
      <p:grpSpPr>
        <a:xfrm>
          <a:off x="0" y="0"/>
          <a:ext cx="0" cy="0"/>
          <a:chOff x="0" y="0"/>
          <a:chExt cx="0" cy="0"/>
        </a:xfrm>
      </p:grpSpPr>
      <p:sp>
        <p:nvSpPr>
          <p:cNvPr id="143" name="Google Shape;143;p30"/>
          <p:cNvSpPr txBox="1"/>
          <p:nvPr>
            <p:ph type="title"/>
          </p:nvPr>
        </p:nvSpPr>
        <p:spPr>
          <a:xfrm>
            <a:off x="719998" y="445029"/>
            <a:ext cx="7704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Main point">
  <p:cSld name="1_Main point">
    <p:spTree>
      <p:nvGrpSpPr>
        <p:cNvPr id="144" name="Shape 144"/>
        <p:cNvGrpSpPr/>
        <p:nvPr/>
      </p:nvGrpSpPr>
      <p:grpSpPr>
        <a:xfrm>
          <a:off x="0" y="0"/>
          <a:ext cx="0" cy="0"/>
          <a:chOff x="0" y="0"/>
          <a:chExt cx="0" cy="0"/>
        </a:xfrm>
      </p:grpSpPr>
      <p:sp>
        <p:nvSpPr>
          <p:cNvPr id="145" name="Google Shape;145;p31"/>
          <p:cNvSpPr txBox="1"/>
          <p:nvPr>
            <p:ph type="title"/>
          </p:nvPr>
        </p:nvSpPr>
        <p:spPr>
          <a:xfrm>
            <a:off x="2098054" y="859078"/>
            <a:ext cx="4947900" cy="1712698"/>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7200"/>
              <a:buFont typeface="Racing Sans One"/>
              <a:buNone/>
              <a:defRPr sz="7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6" name="Google Shape;146;p31"/>
          <p:cNvSpPr txBox="1"/>
          <p:nvPr>
            <p:ph idx="1" type="subTitle"/>
          </p:nvPr>
        </p:nvSpPr>
        <p:spPr>
          <a:xfrm>
            <a:off x="2627546" y="2815876"/>
            <a:ext cx="3888897" cy="559503"/>
          </a:xfrm>
          <a:prstGeom prst="rect">
            <a:avLst/>
          </a:prstGeom>
          <a:noFill/>
          <a:ln>
            <a:noFill/>
          </a:ln>
        </p:spPr>
        <p:txBody>
          <a:bodyPr anchorCtr="1" anchor="t" bIns="91400" lIns="91400" spcFirstLastPara="1" rIns="91400" wrap="square" tIns="91400">
            <a:noAutofit/>
          </a:bodyPr>
          <a:lstStyle>
            <a:lvl1pPr lvl="0" algn="ctr">
              <a:lnSpc>
                <a:spcPct val="100000"/>
              </a:lnSpc>
              <a:spcBef>
                <a:spcPts val="0"/>
              </a:spcBef>
              <a:spcAft>
                <a:spcPts val="0"/>
              </a:spcAft>
              <a:buSzPts val="1400"/>
              <a:buNone/>
              <a:defRPr sz="1800">
                <a:latin typeface="Kanit Light"/>
                <a:ea typeface="Kanit Light"/>
                <a:cs typeface="Kanit Light"/>
                <a:sym typeface="Kanit Light"/>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aption">
  <p:cSld name="1_Caption">
    <p:spTree>
      <p:nvGrpSpPr>
        <p:cNvPr id="147" name="Shape 147"/>
        <p:cNvGrpSpPr/>
        <p:nvPr/>
      </p:nvGrpSpPr>
      <p:grpSpPr>
        <a:xfrm>
          <a:off x="0" y="0"/>
          <a:ext cx="0" cy="0"/>
          <a:chOff x="0" y="0"/>
          <a:chExt cx="0" cy="0"/>
        </a:xfrm>
      </p:grpSpPr>
      <p:sp>
        <p:nvSpPr>
          <p:cNvPr id="148" name="Google Shape;148;p32"/>
          <p:cNvSpPr txBox="1"/>
          <p:nvPr>
            <p:ph idx="1" type="body"/>
          </p:nvPr>
        </p:nvSpPr>
        <p:spPr>
          <a:xfrm>
            <a:off x="311700" y="4230572"/>
            <a:ext cx="5998802" cy="605104"/>
          </a:xfrm>
          <a:prstGeom prst="rect">
            <a:avLst/>
          </a:prstGeom>
          <a:noFill/>
          <a:ln>
            <a:noFill/>
          </a:ln>
        </p:spPr>
        <p:txBody>
          <a:bodyPr anchorCtr="0" anchor="ctr" bIns="91400" lIns="91400" spcFirstLastPara="1" rIns="91400" wrap="square" tIns="91400">
            <a:noAutofit/>
          </a:bodyPr>
          <a:lstStyle>
            <a:lvl1pPr indent="-228600" lvl="0" marL="457200" algn="l">
              <a:lnSpc>
                <a:spcPct val="100000"/>
              </a:lnSpc>
              <a:spcBef>
                <a:spcPts val="0"/>
              </a:spcBef>
              <a:spcAft>
                <a:spcPts val="0"/>
              </a:spcAft>
              <a:buSzPts val="1400"/>
              <a:buNone/>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9" name="Google Shape;149;p32"/>
          <p:cNvSpPr txBox="1"/>
          <p:nvPr>
            <p:ph idx="12" type="sldNum"/>
          </p:nvPr>
        </p:nvSpPr>
        <p:spPr>
          <a:xfrm>
            <a:off x="8472455" y="4663220"/>
            <a:ext cx="548704" cy="393603"/>
          </a:xfrm>
          <a:prstGeom prst="rect">
            <a:avLst/>
          </a:prstGeom>
          <a:noFill/>
          <a:ln>
            <a:noFill/>
          </a:ln>
        </p:spPr>
        <p:txBody>
          <a:bodyPr anchorCtr="0" anchor="ctr" bIns="91400" lIns="91400" spcFirstLastPara="1" rIns="91400" wrap="square" tIns="91400">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_NUMBER">
  <p:cSld name="BIG_NUMBER">
    <p:spTree>
      <p:nvGrpSpPr>
        <p:cNvPr id="150" name="Shape 150"/>
        <p:cNvGrpSpPr/>
        <p:nvPr/>
      </p:nvGrpSpPr>
      <p:grpSpPr>
        <a:xfrm>
          <a:off x="0" y="0"/>
          <a:ext cx="0" cy="0"/>
          <a:chOff x="0" y="0"/>
          <a:chExt cx="0" cy="0"/>
        </a:xfrm>
      </p:grpSpPr>
      <p:sp>
        <p:nvSpPr>
          <p:cNvPr id="151" name="Google Shape;151;p33"/>
          <p:cNvSpPr txBox="1"/>
          <p:nvPr>
            <p:ph hasCustomPrompt="1" type="title"/>
          </p:nvPr>
        </p:nvSpPr>
        <p:spPr>
          <a:xfrm>
            <a:off x="1771503" y="1409785"/>
            <a:ext cx="5601001" cy="1409995"/>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10500"/>
              <a:buFont typeface="Racing Sans One"/>
              <a:buNone/>
              <a:defRPr sz="10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t>xx%</a:t>
            </a:r>
          </a:p>
        </p:txBody>
      </p:sp>
      <p:sp>
        <p:nvSpPr>
          <p:cNvPr id="152" name="Google Shape;152;p33"/>
          <p:cNvSpPr txBox="1"/>
          <p:nvPr>
            <p:ph idx="1" type="subTitle"/>
          </p:nvPr>
        </p:nvSpPr>
        <p:spPr>
          <a:xfrm>
            <a:off x="1771503" y="2819561"/>
            <a:ext cx="5601001" cy="497104"/>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sz="1600"/>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6_1">
  <p:cSld name="CUSTOM_6_1">
    <p:spTree>
      <p:nvGrpSpPr>
        <p:cNvPr id="153" name="Shape 153"/>
        <p:cNvGrpSpPr/>
        <p:nvPr/>
      </p:nvGrpSpPr>
      <p:grpSpPr>
        <a:xfrm>
          <a:off x="0" y="0"/>
          <a:ext cx="0" cy="0"/>
          <a:chOff x="0" y="0"/>
          <a:chExt cx="0" cy="0"/>
        </a:xfrm>
      </p:grpSpPr>
      <p:sp>
        <p:nvSpPr>
          <p:cNvPr id="154" name="Google Shape;154;p34"/>
          <p:cNvSpPr txBox="1"/>
          <p:nvPr>
            <p:ph type="title"/>
          </p:nvPr>
        </p:nvSpPr>
        <p:spPr>
          <a:xfrm>
            <a:off x="719998" y="445029"/>
            <a:ext cx="7704002" cy="572697"/>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09539E"/>
              </a:buClr>
              <a:buSzPts val="3500"/>
              <a:buFont typeface="Racing Sans On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5" name="Google Shape;155;p34"/>
          <p:cNvSpPr txBox="1"/>
          <p:nvPr>
            <p:ph idx="2" type="title"/>
          </p:nvPr>
        </p:nvSpPr>
        <p:spPr>
          <a:xfrm>
            <a:off x="884901" y="2791626"/>
            <a:ext cx="2216103"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6" name="Google Shape;156;p34"/>
          <p:cNvSpPr txBox="1"/>
          <p:nvPr>
            <p:ph idx="1" type="subTitle"/>
          </p:nvPr>
        </p:nvSpPr>
        <p:spPr>
          <a:xfrm>
            <a:off x="884901" y="3319326"/>
            <a:ext cx="2216103" cy="659995"/>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57" name="Google Shape;157;p34"/>
          <p:cNvSpPr txBox="1"/>
          <p:nvPr>
            <p:ph idx="3" type="title"/>
          </p:nvPr>
        </p:nvSpPr>
        <p:spPr>
          <a:xfrm>
            <a:off x="3463948" y="1695078"/>
            <a:ext cx="2216103"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34"/>
          <p:cNvSpPr txBox="1"/>
          <p:nvPr>
            <p:ph idx="4" type="subTitle"/>
          </p:nvPr>
        </p:nvSpPr>
        <p:spPr>
          <a:xfrm>
            <a:off x="3463948" y="2222778"/>
            <a:ext cx="2216103" cy="659995"/>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59" name="Google Shape;159;p34"/>
          <p:cNvSpPr txBox="1"/>
          <p:nvPr>
            <p:ph idx="5" type="title"/>
          </p:nvPr>
        </p:nvSpPr>
        <p:spPr>
          <a:xfrm>
            <a:off x="6042995" y="2791626"/>
            <a:ext cx="2216103" cy="527700"/>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Clr>
                <a:srgbClr val="C95353"/>
              </a:buClr>
              <a:buSzPts val="2500"/>
              <a:buFont typeface="Racing Sans One"/>
              <a:buNone/>
              <a:defRPr sz="2500">
                <a:solidFill>
                  <a:srgbClr val="C95353"/>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0" name="Google Shape;160;p34"/>
          <p:cNvSpPr txBox="1"/>
          <p:nvPr>
            <p:ph idx="6" type="subTitle"/>
          </p:nvPr>
        </p:nvSpPr>
        <p:spPr>
          <a:xfrm>
            <a:off x="6042995" y="3319326"/>
            <a:ext cx="2216103" cy="659995"/>
          </a:xfrm>
          <a:prstGeom prst="rect">
            <a:avLst/>
          </a:prstGeom>
          <a:noFill/>
          <a:ln>
            <a:noFill/>
          </a:ln>
        </p:spPr>
        <p:txBody>
          <a:bodyPr anchorCtr="1" anchor="ctr" bIns="91400" lIns="91400" spcFirstLastPara="1" rIns="91400" wrap="square" tIns="91400">
            <a:noAutofit/>
          </a:bodyPr>
          <a:lstStyle>
            <a:lvl1pPr lvl="0" algn="ctr">
              <a:lnSpc>
                <a:spcPct val="100000"/>
              </a:lnSpc>
              <a:spcBef>
                <a:spcPts val="0"/>
              </a:spcBef>
              <a:spcAft>
                <a:spcPts val="0"/>
              </a:spcAft>
              <a:buSzPts val="1400"/>
              <a:buNone/>
              <a:defRPr/>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3">
  <p:cSld name="CUSTOM_3">
    <p:spTree>
      <p:nvGrpSpPr>
        <p:cNvPr id="161" name="Shape 161"/>
        <p:cNvGrpSpPr/>
        <p:nvPr/>
      </p:nvGrpSpPr>
      <p:grpSpPr>
        <a:xfrm>
          <a:off x="0" y="0"/>
          <a:ext cx="0" cy="0"/>
          <a:chOff x="0" y="0"/>
          <a:chExt cx="0" cy="0"/>
        </a:xfrm>
      </p:grpSpPr>
      <p:sp>
        <p:nvSpPr>
          <p:cNvPr id="162" name="Google Shape;162;p35"/>
          <p:cNvSpPr txBox="1"/>
          <p:nvPr>
            <p:ph type="title"/>
          </p:nvPr>
        </p:nvSpPr>
        <p:spPr>
          <a:xfrm>
            <a:off x="970425" y="539404"/>
            <a:ext cx="3434696" cy="872995"/>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Clr>
                <a:srgbClr val="09539E"/>
              </a:buClr>
              <a:buSzPts val="6000"/>
              <a:buFont typeface="Racing Sans One"/>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3" name="Google Shape;163;p35"/>
          <p:cNvSpPr txBox="1"/>
          <p:nvPr>
            <p:ph idx="1" type="subTitle"/>
          </p:nvPr>
        </p:nvSpPr>
        <p:spPr>
          <a:xfrm>
            <a:off x="970425" y="2539398"/>
            <a:ext cx="3434696" cy="768900"/>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SzPts val="1400"/>
              <a:buNone/>
              <a:defRPr sz="1600"/>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
        <p:nvSpPr>
          <p:cNvPr id="164" name="Google Shape;164;p35"/>
          <p:cNvSpPr txBox="1"/>
          <p:nvPr>
            <p:ph idx="2" type="subTitle"/>
          </p:nvPr>
        </p:nvSpPr>
        <p:spPr>
          <a:xfrm>
            <a:off x="970425" y="2130478"/>
            <a:ext cx="3434696" cy="408901"/>
          </a:xfrm>
          <a:prstGeom prst="rect">
            <a:avLst/>
          </a:prstGeom>
          <a:noFill/>
          <a:ln>
            <a:noFill/>
          </a:ln>
        </p:spPr>
        <p:txBody>
          <a:bodyPr anchorCtr="0" anchor="ctr" bIns="91400" lIns="91400" spcFirstLastPara="1" rIns="91400" wrap="square" tIns="91400">
            <a:noAutofit/>
          </a:bodyPr>
          <a:lstStyle>
            <a:lvl1pPr lvl="0" algn="l">
              <a:lnSpc>
                <a:spcPct val="100000"/>
              </a:lnSpc>
              <a:spcBef>
                <a:spcPts val="0"/>
              </a:spcBef>
              <a:spcAft>
                <a:spcPts val="0"/>
              </a:spcAft>
              <a:buSzPts val="1400"/>
              <a:buNone/>
              <a:defRPr sz="1600"/>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p:cSld name="Title + 1 column">
    <p:spTree>
      <p:nvGrpSpPr>
        <p:cNvPr id="165" name="Shape 165"/>
        <p:cNvGrpSpPr/>
        <p:nvPr/>
      </p:nvGrpSpPr>
      <p:grpSpPr>
        <a:xfrm>
          <a:off x="0" y="0"/>
          <a:ext cx="0" cy="0"/>
          <a:chOff x="0" y="0"/>
          <a:chExt cx="0" cy="0"/>
        </a:xfrm>
      </p:grpSpPr>
      <p:sp>
        <p:nvSpPr>
          <p:cNvPr id="166" name="Google Shape;166;p36"/>
          <p:cNvSpPr txBox="1"/>
          <p:nvPr>
            <p:ph type="title"/>
          </p:nvPr>
        </p:nvSpPr>
        <p:spPr>
          <a:xfrm>
            <a:off x="988064" y="98855"/>
            <a:ext cx="7169307" cy="649288"/>
          </a:xfrm>
          <a:prstGeom prst="rect">
            <a:avLst/>
          </a:prstGeom>
          <a:noFill/>
          <a:ln>
            <a:noFill/>
          </a:ln>
        </p:spPr>
        <p:txBody>
          <a:bodyPr anchorCtr="1" anchor="ctr" bIns="0" lIns="0" spcFirstLastPara="1" rIns="0" wrap="square" tIns="0">
            <a:noAutofit/>
          </a:bodyPr>
          <a:lstStyle>
            <a:lvl1pPr lvl="0" algn="ctr">
              <a:lnSpc>
                <a:spcPct val="80000"/>
              </a:lnSpc>
              <a:spcBef>
                <a:spcPts val="0"/>
              </a:spcBef>
              <a:spcAft>
                <a:spcPts val="0"/>
              </a:spcAft>
              <a:buClr>
                <a:srgbClr val="27348B"/>
              </a:buClr>
              <a:buSzPts val="3600"/>
              <a:buFont typeface="Racing Sans One"/>
              <a:buNone/>
              <a:defRPr sz="3600">
                <a:solidFill>
                  <a:srgbClr val="27348B"/>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Icon sets layout">
  <p:cSld name="9_Icon sets layout">
    <p:spTree>
      <p:nvGrpSpPr>
        <p:cNvPr id="167" name="Shape 167"/>
        <p:cNvGrpSpPr/>
        <p:nvPr/>
      </p:nvGrpSpPr>
      <p:grpSpPr>
        <a:xfrm>
          <a:off x="0" y="0"/>
          <a:ext cx="0" cy="0"/>
          <a:chOff x="0" y="0"/>
          <a:chExt cx="0" cy="0"/>
        </a:xfrm>
      </p:grpSpPr>
      <p:sp>
        <p:nvSpPr>
          <p:cNvPr id="168" name="Google Shape;168;p37"/>
          <p:cNvSpPr txBox="1"/>
          <p:nvPr>
            <p:ph idx="1" type="body"/>
          </p:nvPr>
        </p:nvSpPr>
        <p:spPr>
          <a:xfrm>
            <a:off x="242645" y="92610"/>
            <a:ext cx="8679896" cy="543181"/>
          </a:xfrm>
          <a:prstGeom prst="rect">
            <a:avLst/>
          </a:prstGeom>
          <a:noFill/>
          <a:ln>
            <a:noFill/>
          </a:ln>
        </p:spPr>
        <p:txBody>
          <a:bodyPr anchorCtr="1" anchor="ctr" bIns="91400" lIns="91400" spcFirstLastPara="1" rIns="91400" wrap="square" tIns="91400">
            <a:noAutofit/>
          </a:bodyPr>
          <a:lstStyle>
            <a:lvl1pPr indent="-228600" lvl="0" marL="457200" algn="ctr">
              <a:lnSpc>
                <a:spcPct val="115000"/>
              </a:lnSpc>
              <a:spcBef>
                <a:spcPts val="0"/>
              </a:spcBef>
              <a:spcAft>
                <a:spcPts val="0"/>
              </a:spcAft>
              <a:buSzPts val="1400"/>
              <a:buNone/>
              <a:defRPr sz="4050">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grpSp>
        <p:nvGrpSpPr>
          <p:cNvPr id="169" name="Google Shape;169;p37"/>
          <p:cNvGrpSpPr/>
          <p:nvPr/>
        </p:nvGrpSpPr>
        <p:grpSpPr>
          <a:xfrm>
            <a:off x="1047033" y="1366625"/>
            <a:ext cx="1674184" cy="1419103"/>
            <a:chOff x="1047033" y="1366625"/>
            <a:chExt cx="1674184" cy="1419103"/>
          </a:xfrm>
        </p:grpSpPr>
        <p:sp>
          <p:nvSpPr>
            <p:cNvPr id="170" name="Google Shape;170;p37"/>
            <p:cNvSpPr txBox="1"/>
            <p:nvPr/>
          </p:nvSpPr>
          <p:spPr>
            <a:xfrm>
              <a:off x="1047033" y="1366625"/>
              <a:ext cx="1674184" cy="784829"/>
            </a:xfrm>
            <a:prstGeom prst="rect">
              <a:avLst/>
            </a:prstGeom>
            <a:noFill/>
            <a:ln>
              <a:noFill/>
            </a:ln>
          </p:spPr>
          <p:txBody>
            <a:bodyPr anchorCtr="0" anchor="ctr" bIns="45700" lIns="91425" spcFirstLastPara="1" rIns="91425" wrap="square" tIns="45700">
              <a:spAutoFit/>
            </a:bodyPr>
            <a:lstStyle/>
            <a:p>
              <a:pPr indent="0" lvl="0" marL="0" marR="0" rtl="0" algn="r">
                <a:lnSpc>
                  <a:spcPct val="100000"/>
                </a:lnSpc>
                <a:spcBef>
                  <a:spcPts val="0"/>
                </a:spcBef>
                <a:spcAft>
                  <a:spcPts val="0"/>
                </a:spcAft>
                <a:buClr>
                  <a:srgbClr val="FFFFFF"/>
                </a:buClr>
                <a:buSzPts val="1500"/>
                <a:buFont typeface="Arial"/>
                <a:buNone/>
              </a:pPr>
              <a:r>
                <a:rPr b="1" i="0" lang="en" sz="1500" u="none" cap="none" strike="noStrike">
                  <a:solidFill>
                    <a:srgbClr val="FFFFFF"/>
                  </a:solidFill>
                  <a:latin typeface="Arial"/>
                  <a:ea typeface="Arial"/>
                  <a:cs typeface="Arial"/>
                  <a:sym typeface="Arial"/>
                </a:rPr>
                <a:t>You can Resize without losing quality</a:t>
              </a:r>
              <a:endParaRPr/>
            </a:p>
          </p:txBody>
        </p:sp>
        <p:sp>
          <p:nvSpPr>
            <p:cNvPr id="171" name="Google Shape;171;p37"/>
            <p:cNvSpPr txBox="1"/>
            <p:nvPr/>
          </p:nvSpPr>
          <p:spPr>
            <a:xfrm>
              <a:off x="1047033" y="2000899"/>
              <a:ext cx="1674184" cy="784829"/>
            </a:xfrm>
            <a:prstGeom prst="rect">
              <a:avLst/>
            </a:prstGeom>
            <a:noFill/>
            <a:ln>
              <a:noFill/>
            </a:ln>
          </p:spPr>
          <p:txBody>
            <a:bodyPr anchorCtr="0" anchor="ctr" bIns="45700" lIns="91425" spcFirstLastPara="1" rIns="91425" wrap="square" tIns="45700">
              <a:spAutoFit/>
            </a:bodyPr>
            <a:lstStyle/>
            <a:p>
              <a:pPr indent="0" lvl="0" marL="0" marR="0" rtl="0" algn="r">
                <a:lnSpc>
                  <a:spcPct val="100000"/>
                </a:lnSpc>
                <a:spcBef>
                  <a:spcPts val="0"/>
                </a:spcBef>
                <a:spcAft>
                  <a:spcPts val="0"/>
                </a:spcAft>
                <a:buClr>
                  <a:srgbClr val="FFFFFF"/>
                </a:buClr>
                <a:buSzPts val="1500"/>
                <a:buFont typeface="Arial"/>
                <a:buNone/>
              </a:pPr>
              <a:r>
                <a:rPr b="1" i="0" lang="en" sz="1500" u="none" cap="none" strike="noStrike">
                  <a:solidFill>
                    <a:srgbClr val="FFFFFF"/>
                  </a:solidFill>
                  <a:latin typeface="Arial"/>
                  <a:ea typeface="Arial"/>
                  <a:cs typeface="Arial"/>
                  <a:sym typeface="Arial"/>
                </a:rPr>
                <a:t>You can Change Fill Color &amp;</a:t>
              </a:r>
              <a:endParaRPr/>
            </a:p>
            <a:p>
              <a:pPr indent="0" lvl="0" marL="0" marR="0" rtl="0" algn="r">
                <a:lnSpc>
                  <a:spcPct val="100000"/>
                </a:lnSpc>
                <a:spcBef>
                  <a:spcPts val="0"/>
                </a:spcBef>
                <a:spcAft>
                  <a:spcPts val="0"/>
                </a:spcAft>
                <a:buClr>
                  <a:srgbClr val="FFFFFF"/>
                </a:buClr>
                <a:buSzPts val="1500"/>
                <a:buFont typeface="Arial"/>
                <a:buNone/>
              </a:pPr>
              <a:r>
                <a:rPr b="1" i="0" lang="en" sz="1500" u="none" cap="none" strike="noStrike">
                  <a:solidFill>
                    <a:srgbClr val="FFFFFF"/>
                  </a:solidFill>
                  <a:latin typeface="Arial"/>
                  <a:ea typeface="Arial"/>
                  <a:cs typeface="Arial"/>
                  <a:sym typeface="Arial"/>
                </a:rPr>
                <a:t>Line Color</a:t>
              </a:r>
              <a:endParaRPr/>
            </a:p>
          </p:txBody>
        </p:sp>
      </p:grpSp>
      <p:sp>
        <p:nvSpPr>
          <p:cNvPr id="172" name="Google Shape;172;p37"/>
          <p:cNvSpPr txBox="1"/>
          <p:nvPr/>
        </p:nvSpPr>
        <p:spPr>
          <a:xfrm>
            <a:off x="1209897" y="4375422"/>
            <a:ext cx="1674001" cy="300078"/>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FFFFFF"/>
              </a:buClr>
              <a:buSzPts val="1350"/>
              <a:buFont typeface="Arial"/>
              <a:buNone/>
            </a:pPr>
            <a:r>
              <a:rPr b="0" i="0" lang="en" sz="1350" u="none" cap="none" strike="noStrike">
                <a:solidFill>
                  <a:srgbClr val="FFFFFF"/>
                </a:solidFill>
                <a:latin typeface="Arial"/>
                <a:ea typeface="Arial"/>
                <a:cs typeface="Arial"/>
                <a:sym typeface="Arial"/>
              </a:rPr>
              <a:t>www.slidesppt.net</a:t>
            </a:r>
            <a:endParaRPr/>
          </a:p>
        </p:txBody>
      </p:sp>
      <p:sp>
        <p:nvSpPr>
          <p:cNvPr id="173" name="Google Shape;173;p37"/>
          <p:cNvSpPr txBox="1"/>
          <p:nvPr/>
        </p:nvSpPr>
        <p:spPr>
          <a:xfrm>
            <a:off x="683248" y="3016431"/>
            <a:ext cx="2037969" cy="1477332"/>
          </a:xfrm>
          <a:prstGeom prst="rect">
            <a:avLst/>
          </a:prstGeom>
          <a:noFill/>
          <a:ln>
            <a:noFill/>
          </a:ln>
        </p:spPr>
        <p:txBody>
          <a:bodyPr anchorCtr="0" anchor="ctr" bIns="45700" lIns="91425" spcFirstLastPara="1" rIns="91425" wrap="square" tIns="45700">
            <a:spAutoFit/>
          </a:bodyPr>
          <a:lstStyle/>
          <a:p>
            <a:pPr indent="0" lvl="0" marL="0" marR="0" rtl="0" algn="r">
              <a:lnSpc>
                <a:spcPct val="100000"/>
              </a:lnSpc>
              <a:spcBef>
                <a:spcPts val="0"/>
              </a:spcBef>
              <a:spcAft>
                <a:spcPts val="0"/>
              </a:spcAft>
              <a:buClr>
                <a:srgbClr val="FFFFFF"/>
              </a:buClr>
              <a:buSzPts val="1800"/>
              <a:buFont typeface="Arial"/>
              <a:buNone/>
            </a:pPr>
            <a:r>
              <a:rPr b="1" i="0" lang="en" sz="1800" u="none" cap="none" strike="noStrike">
                <a:solidFill>
                  <a:srgbClr val="FFFFFF"/>
                </a:solidFill>
                <a:latin typeface="Arial"/>
                <a:ea typeface="Arial"/>
                <a:cs typeface="Arial"/>
                <a:sym typeface="Arial"/>
              </a:rPr>
              <a:t>GOOGLE SLIDES AND FREE </a:t>
            </a:r>
            <a:endParaRPr/>
          </a:p>
          <a:p>
            <a:pPr indent="0" lvl="0" marL="0" marR="0" rtl="0" algn="r">
              <a:lnSpc>
                <a:spcPct val="100000"/>
              </a:lnSpc>
              <a:spcBef>
                <a:spcPts val="0"/>
              </a:spcBef>
              <a:spcAft>
                <a:spcPts val="0"/>
              </a:spcAft>
              <a:buClr>
                <a:srgbClr val="FFFFFF"/>
              </a:buClr>
              <a:buSzPts val="1800"/>
              <a:buFont typeface="Arial"/>
              <a:buNone/>
            </a:pPr>
            <a:r>
              <a:rPr b="1" i="0" lang="en" sz="1800" u="none" cap="none" strike="noStrike">
                <a:solidFill>
                  <a:srgbClr val="FFFFFF"/>
                </a:solidFill>
                <a:latin typeface="Arial"/>
                <a:ea typeface="Arial"/>
                <a:cs typeface="Arial"/>
                <a:sym typeface="Arial"/>
              </a:rPr>
              <a:t>PPT </a:t>
            </a:r>
            <a:endParaRPr/>
          </a:p>
          <a:p>
            <a:pPr indent="0" lvl="0" marL="0" marR="0" rtl="0" algn="r">
              <a:lnSpc>
                <a:spcPct val="100000"/>
              </a:lnSpc>
              <a:spcBef>
                <a:spcPts val="0"/>
              </a:spcBef>
              <a:spcAft>
                <a:spcPts val="0"/>
              </a:spcAft>
              <a:buClr>
                <a:srgbClr val="FFFFFF"/>
              </a:buClr>
              <a:buSzPts val="1800"/>
              <a:buFont typeface="Arial"/>
              <a:buNone/>
            </a:pPr>
            <a:r>
              <a:rPr b="1" i="0" lang="en" sz="1800" u="none" cap="none" strike="noStrike">
                <a:solidFill>
                  <a:srgbClr val="FFFFFF"/>
                </a:solidFill>
                <a:latin typeface="Arial"/>
                <a:ea typeface="Arial"/>
                <a:cs typeface="Arial"/>
                <a:sym typeface="Arial"/>
              </a:rPr>
              <a:t>TEMPLATES  </a:t>
            </a:r>
            <a:endParaRPr/>
          </a:p>
        </p:txBody>
      </p:sp>
      <p:grpSp>
        <p:nvGrpSpPr>
          <p:cNvPr id="174" name="Google Shape;174;p37"/>
          <p:cNvGrpSpPr/>
          <p:nvPr/>
        </p:nvGrpSpPr>
        <p:grpSpPr>
          <a:xfrm>
            <a:off x="425369" y="4052565"/>
            <a:ext cx="732344" cy="732344"/>
            <a:chOff x="425369" y="4052565"/>
            <a:chExt cx="732344" cy="732344"/>
          </a:xfrm>
        </p:grpSpPr>
        <p:sp>
          <p:nvSpPr>
            <p:cNvPr id="175" name="Google Shape;175;p37"/>
            <p:cNvSpPr/>
            <p:nvPr/>
          </p:nvSpPr>
          <p:spPr>
            <a:xfrm rot="10799991">
              <a:off x="425370" y="4052566"/>
              <a:ext cx="732342" cy="732342"/>
            </a:xfrm>
            <a:custGeom>
              <a:rect b="b" l="l" r="r" t="t"/>
              <a:pathLst>
                <a:path extrusionOk="0" h="120000" w="120000">
                  <a:moveTo>
                    <a:pt x="0" y="60000"/>
                  </a:moveTo>
                  <a:lnTo>
                    <a:pt x="0" y="60000"/>
                  </a:lnTo>
                  <a:cubicBezTo>
                    <a:pt x="0" y="26863"/>
                    <a:pt x="26863" y="0"/>
                    <a:pt x="60000" y="0"/>
                  </a:cubicBezTo>
                  <a:quadBezTo>
                    <a:pt x="90000" y="0"/>
                    <a:pt x="120000" y="0"/>
                  </a:quadBezTo>
                  <a:quadBezTo>
                    <a:pt x="120000" y="30000"/>
                    <a:pt x="120000" y="60000"/>
                  </a:quadBezTo>
                  <a:lnTo>
                    <a:pt x="120000" y="60000"/>
                  </a:lnTo>
                  <a:cubicBezTo>
                    <a:pt x="120000" y="93137"/>
                    <a:pt x="93137" y="120000"/>
                    <a:pt x="60000" y="120000"/>
                  </a:cubicBezTo>
                  <a:cubicBezTo>
                    <a:pt x="26863" y="120000"/>
                    <a:pt x="0" y="93137"/>
                    <a:pt x="0" y="60000"/>
                  </a:cubicBezTo>
                  <a:close/>
                </a:path>
              </a:pathLst>
            </a:custGeom>
            <a:solidFill>
              <a:srgbClr val="FFFFFF"/>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050"/>
                <a:buFont typeface="Calibri"/>
                <a:buNone/>
              </a:pPr>
              <a:r>
                <a:t/>
              </a:r>
              <a:endParaRPr b="0" i="0" sz="1050" u="none" cap="none" strike="noStrike">
                <a:solidFill>
                  <a:srgbClr val="C3D6BC"/>
                </a:solidFill>
                <a:latin typeface="Arial"/>
                <a:ea typeface="Arial"/>
                <a:cs typeface="Arial"/>
                <a:sym typeface="Arial"/>
              </a:endParaRPr>
            </a:p>
          </p:txBody>
        </p:sp>
        <p:grpSp>
          <p:nvGrpSpPr>
            <p:cNvPr id="176" name="Google Shape;176;p37"/>
            <p:cNvGrpSpPr/>
            <p:nvPr/>
          </p:nvGrpSpPr>
          <p:grpSpPr>
            <a:xfrm>
              <a:off x="552251" y="4171831"/>
              <a:ext cx="497086" cy="481175"/>
              <a:chOff x="552251" y="4171831"/>
              <a:chExt cx="497086" cy="481175"/>
            </a:xfrm>
          </p:grpSpPr>
          <p:sp>
            <p:nvSpPr>
              <p:cNvPr id="177" name="Google Shape;177;p37"/>
              <p:cNvSpPr/>
              <p:nvPr/>
            </p:nvSpPr>
            <p:spPr>
              <a:xfrm>
                <a:off x="552251" y="4171831"/>
                <a:ext cx="287752" cy="481175"/>
              </a:xfrm>
              <a:custGeom>
                <a:rect b="b" l="l" r="r" t="t"/>
                <a:pathLst>
                  <a:path extrusionOk="0" h="1118" w="669">
                    <a:moveTo>
                      <a:pt x="0" y="112"/>
                    </a:moveTo>
                    <a:cubicBezTo>
                      <a:pt x="0" y="410"/>
                      <a:pt x="0" y="707"/>
                      <a:pt x="0" y="1005"/>
                    </a:cubicBezTo>
                    <a:cubicBezTo>
                      <a:pt x="223" y="1043"/>
                      <a:pt x="446" y="1080"/>
                      <a:pt x="669" y="1118"/>
                    </a:cubicBezTo>
                    <a:cubicBezTo>
                      <a:pt x="669" y="745"/>
                      <a:pt x="669" y="372"/>
                      <a:pt x="669" y="0"/>
                    </a:cubicBezTo>
                    <a:cubicBezTo>
                      <a:pt x="446" y="37"/>
                      <a:pt x="223" y="74"/>
                      <a:pt x="0" y="112"/>
                    </a:cubicBezTo>
                    <a:close/>
                  </a:path>
                </a:pathLst>
              </a:custGeom>
              <a:solidFill>
                <a:srgbClr val="C3D6B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50"/>
                  <a:buFont typeface="Calibri"/>
                  <a:buNone/>
                </a:pPr>
                <a:r>
                  <a:t/>
                </a:r>
                <a:endParaRPr b="0" i="0" sz="1050" u="none" cap="none" strike="noStrike">
                  <a:solidFill>
                    <a:srgbClr val="000000"/>
                  </a:solidFill>
                  <a:latin typeface="Arial"/>
                  <a:ea typeface="Arial"/>
                  <a:cs typeface="Arial"/>
                  <a:sym typeface="Arial"/>
                </a:endParaRPr>
              </a:p>
            </p:txBody>
          </p:sp>
          <p:sp>
            <p:nvSpPr>
              <p:cNvPr id="178" name="Google Shape;178;p37"/>
              <p:cNvSpPr/>
              <p:nvPr/>
            </p:nvSpPr>
            <p:spPr>
              <a:xfrm>
                <a:off x="851370" y="4263655"/>
                <a:ext cx="197967" cy="239335"/>
              </a:xfrm>
              <a:custGeom>
                <a:rect b="b" l="l" r="r" t="t"/>
                <a:pathLst>
                  <a:path extrusionOk="0" h="556" w="460">
                    <a:moveTo>
                      <a:pt x="0" y="0"/>
                    </a:moveTo>
                    <a:cubicBezTo>
                      <a:pt x="0" y="17"/>
                      <a:pt x="0" y="35"/>
                      <a:pt x="0" y="53"/>
                    </a:cubicBezTo>
                    <a:cubicBezTo>
                      <a:pt x="135" y="53"/>
                      <a:pt x="270" y="53"/>
                      <a:pt x="406" y="53"/>
                    </a:cubicBezTo>
                    <a:cubicBezTo>
                      <a:pt x="406" y="221"/>
                      <a:pt x="406" y="388"/>
                      <a:pt x="406" y="556"/>
                    </a:cubicBezTo>
                    <a:cubicBezTo>
                      <a:pt x="424" y="556"/>
                      <a:pt x="442" y="556"/>
                      <a:pt x="460" y="556"/>
                    </a:cubicBezTo>
                    <a:cubicBezTo>
                      <a:pt x="460" y="370"/>
                      <a:pt x="460" y="185"/>
                      <a:pt x="460" y="0"/>
                    </a:cubicBezTo>
                    <a:cubicBezTo>
                      <a:pt x="307" y="0"/>
                      <a:pt x="153" y="0"/>
                      <a:pt x="0" y="0"/>
                    </a:cubicBezTo>
                    <a:close/>
                  </a:path>
                </a:pathLst>
              </a:custGeom>
              <a:solidFill>
                <a:srgbClr val="C3D6B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50"/>
                  <a:buFont typeface="Calibri"/>
                  <a:buNone/>
                </a:pPr>
                <a:r>
                  <a:t/>
                </a:r>
                <a:endParaRPr b="0" i="0" sz="1050" u="none" cap="none" strike="noStrike">
                  <a:solidFill>
                    <a:srgbClr val="000000"/>
                  </a:solidFill>
                  <a:latin typeface="Arial"/>
                  <a:ea typeface="Arial"/>
                  <a:cs typeface="Arial"/>
                  <a:sym typeface="Arial"/>
                </a:endParaRPr>
              </a:p>
            </p:txBody>
          </p:sp>
          <p:sp>
            <p:nvSpPr>
              <p:cNvPr id="179" name="Google Shape;179;p37"/>
              <p:cNvSpPr/>
              <p:nvPr/>
            </p:nvSpPr>
            <p:spPr>
              <a:xfrm>
                <a:off x="851370" y="4297972"/>
                <a:ext cx="162516" cy="260933"/>
              </a:xfrm>
              <a:custGeom>
                <a:rect b="b" l="l" r="r" t="t"/>
                <a:pathLst>
                  <a:path extrusionOk="0" h="606" w="378">
                    <a:moveTo>
                      <a:pt x="0" y="0"/>
                    </a:moveTo>
                    <a:cubicBezTo>
                      <a:pt x="0" y="23"/>
                      <a:pt x="0" y="47"/>
                      <a:pt x="0" y="70"/>
                    </a:cubicBezTo>
                    <a:cubicBezTo>
                      <a:pt x="4" y="69"/>
                      <a:pt x="16" y="68"/>
                      <a:pt x="26" y="67"/>
                    </a:cubicBezTo>
                    <a:cubicBezTo>
                      <a:pt x="37" y="66"/>
                      <a:pt x="47" y="65"/>
                      <a:pt x="51" y="65"/>
                    </a:cubicBezTo>
                    <a:cubicBezTo>
                      <a:pt x="51" y="113"/>
                      <a:pt x="51" y="160"/>
                      <a:pt x="51" y="208"/>
                    </a:cubicBezTo>
                    <a:cubicBezTo>
                      <a:pt x="100" y="208"/>
                      <a:pt x="149" y="208"/>
                      <a:pt x="198" y="208"/>
                    </a:cubicBezTo>
                    <a:cubicBezTo>
                      <a:pt x="198" y="221"/>
                      <a:pt x="197" y="255"/>
                      <a:pt x="173" y="289"/>
                    </a:cubicBezTo>
                    <a:cubicBezTo>
                      <a:pt x="170" y="293"/>
                      <a:pt x="146" y="326"/>
                      <a:pt x="101" y="340"/>
                    </a:cubicBezTo>
                    <a:cubicBezTo>
                      <a:pt x="78" y="347"/>
                      <a:pt x="57" y="347"/>
                      <a:pt x="41" y="347"/>
                    </a:cubicBezTo>
                    <a:cubicBezTo>
                      <a:pt x="24" y="346"/>
                      <a:pt x="10" y="344"/>
                      <a:pt x="0" y="342"/>
                    </a:cubicBezTo>
                    <a:cubicBezTo>
                      <a:pt x="0" y="360"/>
                      <a:pt x="0" y="377"/>
                      <a:pt x="0" y="395"/>
                    </a:cubicBezTo>
                    <a:cubicBezTo>
                      <a:pt x="87" y="395"/>
                      <a:pt x="175" y="395"/>
                      <a:pt x="262" y="395"/>
                    </a:cubicBezTo>
                    <a:cubicBezTo>
                      <a:pt x="262" y="412"/>
                      <a:pt x="262" y="428"/>
                      <a:pt x="262" y="445"/>
                    </a:cubicBezTo>
                    <a:cubicBezTo>
                      <a:pt x="175" y="445"/>
                      <a:pt x="87" y="445"/>
                      <a:pt x="0" y="445"/>
                    </a:cubicBezTo>
                    <a:cubicBezTo>
                      <a:pt x="0" y="461"/>
                      <a:pt x="0" y="476"/>
                      <a:pt x="0" y="492"/>
                    </a:cubicBezTo>
                    <a:cubicBezTo>
                      <a:pt x="87" y="492"/>
                      <a:pt x="174" y="492"/>
                      <a:pt x="261" y="492"/>
                    </a:cubicBezTo>
                    <a:cubicBezTo>
                      <a:pt x="261" y="509"/>
                      <a:pt x="261" y="527"/>
                      <a:pt x="261" y="545"/>
                    </a:cubicBezTo>
                    <a:cubicBezTo>
                      <a:pt x="174" y="545"/>
                      <a:pt x="87" y="545"/>
                      <a:pt x="0" y="545"/>
                    </a:cubicBezTo>
                    <a:cubicBezTo>
                      <a:pt x="0" y="565"/>
                      <a:pt x="0" y="586"/>
                      <a:pt x="0" y="606"/>
                    </a:cubicBezTo>
                    <a:cubicBezTo>
                      <a:pt x="126" y="606"/>
                      <a:pt x="252" y="606"/>
                      <a:pt x="378" y="606"/>
                    </a:cubicBezTo>
                    <a:cubicBezTo>
                      <a:pt x="378" y="404"/>
                      <a:pt x="378" y="202"/>
                      <a:pt x="378" y="0"/>
                    </a:cubicBezTo>
                    <a:cubicBezTo>
                      <a:pt x="252" y="0"/>
                      <a:pt x="126" y="0"/>
                      <a:pt x="0" y="0"/>
                    </a:cubicBezTo>
                    <a:close/>
                  </a:path>
                </a:pathLst>
              </a:custGeom>
              <a:solidFill>
                <a:srgbClr val="C3D6BC"/>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50"/>
                  <a:buFont typeface="Calibri"/>
                  <a:buNone/>
                </a:pPr>
                <a:r>
                  <a:t/>
                </a:r>
                <a:endParaRPr b="0" i="0" sz="1050" u="none" cap="none" strike="noStrike">
                  <a:solidFill>
                    <a:srgbClr val="000000"/>
                  </a:solidFill>
                  <a:latin typeface="Arial"/>
                  <a:ea typeface="Arial"/>
                  <a:cs typeface="Arial"/>
                  <a:sym typeface="Arial"/>
                </a:endParaRPr>
              </a:p>
            </p:txBody>
          </p:sp>
        </p:grpSp>
      </p:grpSp>
      <p:grpSp>
        <p:nvGrpSpPr>
          <p:cNvPr id="180" name="Google Shape;180;p37"/>
          <p:cNvGrpSpPr/>
          <p:nvPr/>
        </p:nvGrpSpPr>
        <p:grpSpPr>
          <a:xfrm>
            <a:off x="470431" y="4093521"/>
            <a:ext cx="637025" cy="637025"/>
            <a:chOff x="470431" y="4093521"/>
            <a:chExt cx="637025" cy="637025"/>
          </a:xfrm>
        </p:grpSpPr>
        <p:sp>
          <p:nvSpPr>
            <p:cNvPr id="181" name="Google Shape;181;p37"/>
            <p:cNvSpPr/>
            <p:nvPr/>
          </p:nvSpPr>
          <p:spPr>
            <a:xfrm>
              <a:off x="470431" y="4093521"/>
              <a:ext cx="637025" cy="637025"/>
            </a:xfrm>
            <a:custGeom>
              <a:rect b="b" l="l" r="r" t="t"/>
              <a:pathLst>
                <a:path extrusionOk="0" h="849367" w="849367">
                  <a:moveTo>
                    <a:pt x="849367" y="424684"/>
                  </a:moveTo>
                  <a:cubicBezTo>
                    <a:pt x="849367" y="659230"/>
                    <a:pt x="659230" y="849367"/>
                    <a:pt x="424684" y="849367"/>
                  </a:cubicBezTo>
                  <a:cubicBezTo>
                    <a:pt x="190137" y="849367"/>
                    <a:pt x="0" y="659230"/>
                    <a:pt x="0" y="424684"/>
                  </a:cubicBezTo>
                  <a:cubicBezTo>
                    <a:pt x="0" y="190137"/>
                    <a:pt x="190137" y="0"/>
                    <a:pt x="424684" y="0"/>
                  </a:cubicBezTo>
                  <a:cubicBezTo>
                    <a:pt x="659230" y="0"/>
                    <a:pt x="849367" y="190137"/>
                    <a:pt x="849367" y="424684"/>
                  </a:cubicBezTo>
                  <a:close/>
                </a:path>
              </a:pathLst>
            </a:custGeom>
            <a:solidFill>
              <a:srgbClr val="C9535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50"/>
                <a:buFont typeface="Calibri"/>
                <a:buNone/>
              </a:pPr>
              <a:r>
                <a:t/>
              </a:r>
              <a:endParaRPr b="0" i="0" sz="1050" u="none" cap="none" strike="noStrike">
                <a:solidFill>
                  <a:srgbClr val="000000"/>
                </a:solidFill>
                <a:latin typeface="Arial"/>
                <a:ea typeface="Arial"/>
                <a:cs typeface="Arial"/>
                <a:sym typeface="Arial"/>
              </a:endParaRPr>
            </a:p>
          </p:txBody>
        </p:sp>
        <p:sp>
          <p:nvSpPr>
            <p:cNvPr id="182" name="Google Shape;182;p37"/>
            <p:cNvSpPr/>
            <p:nvPr/>
          </p:nvSpPr>
          <p:spPr>
            <a:xfrm>
              <a:off x="552379" y="4171776"/>
              <a:ext cx="496510" cy="480480"/>
            </a:xfrm>
            <a:custGeom>
              <a:rect b="b" l="l" r="r" t="t"/>
              <a:pathLst>
                <a:path extrusionOk="0" h="640647" w="662009">
                  <a:moveTo>
                    <a:pt x="398577" y="121941"/>
                  </a:moveTo>
                  <a:lnTo>
                    <a:pt x="398577" y="121941"/>
                  </a:lnTo>
                  <a:lnTo>
                    <a:pt x="383196" y="121941"/>
                  </a:lnTo>
                  <a:cubicBezTo>
                    <a:pt x="383196" y="81301"/>
                    <a:pt x="383219" y="40662"/>
                    <a:pt x="383219" y="0"/>
                  </a:cubicBezTo>
                  <a:cubicBezTo>
                    <a:pt x="255480" y="21385"/>
                    <a:pt x="127740" y="42748"/>
                    <a:pt x="0" y="64133"/>
                  </a:cubicBezTo>
                  <a:cubicBezTo>
                    <a:pt x="0" y="234805"/>
                    <a:pt x="0" y="405476"/>
                    <a:pt x="0" y="576124"/>
                  </a:cubicBezTo>
                  <a:cubicBezTo>
                    <a:pt x="127717" y="597624"/>
                    <a:pt x="255411" y="619147"/>
                    <a:pt x="383128" y="640647"/>
                  </a:cubicBezTo>
                  <a:cubicBezTo>
                    <a:pt x="383151" y="467982"/>
                    <a:pt x="383196" y="295179"/>
                    <a:pt x="383219" y="122514"/>
                  </a:cubicBezTo>
                  <a:lnTo>
                    <a:pt x="398072" y="122514"/>
                  </a:lnTo>
                  <a:cubicBezTo>
                    <a:pt x="398072" y="132530"/>
                    <a:pt x="398049" y="142639"/>
                    <a:pt x="398049" y="152655"/>
                  </a:cubicBezTo>
                  <a:cubicBezTo>
                    <a:pt x="475569" y="152655"/>
                    <a:pt x="553088" y="152655"/>
                    <a:pt x="630608" y="152655"/>
                  </a:cubicBezTo>
                  <a:cubicBezTo>
                    <a:pt x="630608" y="248397"/>
                    <a:pt x="630608" y="344322"/>
                    <a:pt x="630608" y="440087"/>
                  </a:cubicBezTo>
                  <a:lnTo>
                    <a:pt x="614907" y="440087"/>
                  </a:lnTo>
                  <a:cubicBezTo>
                    <a:pt x="614907" y="349548"/>
                    <a:pt x="614907" y="258803"/>
                    <a:pt x="614907" y="168264"/>
                  </a:cubicBezTo>
                  <a:cubicBezTo>
                    <a:pt x="542590" y="168264"/>
                    <a:pt x="470274" y="168242"/>
                    <a:pt x="397958" y="168242"/>
                  </a:cubicBezTo>
                  <a:cubicBezTo>
                    <a:pt x="397958" y="181490"/>
                    <a:pt x="397958" y="194761"/>
                    <a:pt x="397958" y="208010"/>
                  </a:cubicBezTo>
                  <a:cubicBezTo>
                    <a:pt x="400296" y="207781"/>
                    <a:pt x="407149" y="206910"/>
                    <a:pt x="413177" y="206337"/>
                  </a:cubicBezTo>
                  <a:cubicBezTo>
                    <a:pt x="419435" y="205741"/>
                    <a:pt x="424890" y="205488"/>
                    <a:pt x="427457" y="205236"/>
                  </a:cubicBezTo>
                  <a:cubicBezTo>
                    <a:pt x="427457" y="232604"/>
                    <a:pt x="427457" y="259972"/>
                    <a:pt x="427457" y="287340"/>
                  </a:cubicBezTo>
                  <a:cubicBezTo>
                    <a:pt x="455467" y="287340"/>
                    <a:pt x="483499" y="287340"/>
                    <a:pt x="511509" y="287340"/>
                  </a:cubicBezTo>
                  <a:cubicBezTo>
                    <a:pt x="511601" y="294491"/>
                    <a:pt x="510867" y="314272"/>
                    <a:pt x="497298" y="333435"/>
                  </a:cubicBezTo>
                  <a:cubicBezTo>
                    <a:pt x="495648" y="335772"/>
                    <a:pt x="481551" y="355118"/>
                    <a:pt x="455879" y="363003"/>
                  </a:cubicBezTo>
                  <a:cubicBezTo>
                    <a:pt x="442677" y="367060"/>
                    <a:pt x="430597" y="366808"/>
                    <a:pt x="421933" y="366624"/>
                  </a:cubicBezTo>
                  <a:cubicBezTo>
                    <a:pt x="412100" y="366418"/>
                    <a:pt x="403894" y="365180"/>
                    <a:pt x="397958" y="363988"/>
                  </a:cubicBezTo>
                  <a:cubicBezTo>
                    <a:pt x="397958" y="374143"/>
                    <a:pt x="397958" y="384274"/>
                    <a:pt x="397958" y="394428"/>
                  </a:cubicBezTo>
                  <a:cubicBezTo>
                    <a:pt x="448109" y="394428"/>
                    <a:pt x="498261" y="394428"/>
                    <a:pt x="548412" y="394428"/>
                  </a:cubicBezTo>
                  <a:cubicBezTo>
                    <a:pt x="548412" y="403986"/>
                    <a:pt x="548412" y="413521"/>
                    <a:pt x="548412" y="423079"/>
                  </a:cubicBezTo>
                  <a:cubicBezTo>
                    <a:pt x="498261" y="423079"/>
                    <a:pt x="448086" y="423079"/>
                    <a:pt x="397935" y="423079"/>
                  </a:cubicBezTo>
                  <a:cubicBezTo>
                    <a:pt x="397935" y="431996"/>
                    <a:pt x="397935" y="440935"/>
                    <a:pt x="397935" y="449851"/>
                  </a:cubicBezTo>
                  <a:cubicBezTo>
                    <a:pt x="447788" y="449851"/>
                    <a:pt x="497665" y="449851"/>
                    <a:pt x="547518" y="449851"/>
                  </a:cubicBezTo>
                  <a:cubicBezTo>
                    <a:pt x="547518" y="460005"/>
                    <a:pt x="547518" y="470159"/>
                    <a:pt x="547518" y="480313"/>
                  </a:cubicBezTo>
                  <a:cubicBezTo>
                    <a:pt x="497642" y="480313"/>
                    <a:pt x="447765" y="480313"/>
                    <a:pt x="397912" y="480313"/>
                  </a:cubicBezTo>
                  <a:cubicBezTo>
                    <a:pt x="397912" y="492003"/>
                    <a:pt x="397912" y="503693"/>
                    <a:pt x="397912" y="515406"/>
                  </a:cubicBezTo>
                  <a:cubicBezTo>
                    <a:pt x="470251" y="515406"/>
                    <a:pt x="542567" y="515406"/>
                    <a:pt x="614907" y="515406"/>
                  </a:cubicBezTo>
                  <a:cubicBezTo>
                    <a:pt x="614907" y="490468"/>
                    <a:pt x="614907" y="465529"/>
                    <a:pt x="614907" y="440591"/>
                  </a:cubicBezTo>
                  <a:lnTo>
                    <a:pt x="630608" y="440591"/>
                  </a:lnTo>
                  <a:cubicBezTo>
                    <a:pt x="630608" y="440591"/>
                    <a:pt x="630608" y="440591"/>
                    <a:pt x="630608" y="440591"/>
                  </a:cubicBezTo>
                  <a:cubicBezTo>
                    <a:pt x="641083" y="440591"/>
                    <a:pt x="651535" y="440591"/>
                    <a:pt x="662010" y="440591"/>
                  </a:cubicBezTo>
                  <a:cubicBezTo>
                    <a:pt x="662010" y="334420"/>
                    <a:pt x="662010" y="228249"/>
                    <a:pt x="662010" y="122101"/>
                  </a:cubicBezTo>
                  <a:cubicBezTo>
                    <a:pt x="574199" y="122032"/>
                    <a:pt x="486388" y="121987"/>
                    <a:pt x="398577" y="121941"/>
                  </a:cubicBezTo>
                  <a:close/>
                  <a:moveTo>
                    <a:pt x="267834" y="452946"/>
                  </a:moveTo>
                  <a:cubicBezTo>
                    <a:pt x="246334" y="472451"/>
                    <a:pt x="215070" y="482743"/>
                    <a:pt x="177387" y="482743"/>
                  </a:cubicBezTo>
                  <a:cubicBezTo>
                    <a:pt x="145572" y="482743"/>
                    <a:pt x="109838" y="473735"/>
                    <a:pt x="90470" y="460808"/>
                  </a:cubicBezTo>
                  <a:lnTo>
                    <a:pt x="86230" y="457988"/>
                  </a:lnTo>
                  <a:lnTo>
                    <a:pt x="100899" y="409281"/>
                  </a:lnTo>
                  <a:lnTo>
                    <a:pt x="108509" y="413957"/>
                  </a:lnTo>
                  <a:cubicBezTo>
                    <a:pt x="129092" y="426632"/>
                    <a:pt x="155933" y="434196"/>
                    <a:pt x="180275" y="434196"/>
                  </a:cubicBezTo>
                  <a:cubicBezTo>
                    <a:pt x="218049" y="434196"/>
                    <a:pt x="241521" y="415538"/>
                    <a:pt x="241521" y="385511"/>
                  </a:cubicBezTo>
                  <a:cubicBezTo>
                    <a:pt x="241521" y="358625"/>
                    <a:pt x="226622" y="343359"/>
                    <a:pt x="184561" y="327177"/>
                  </a:cubicBezTo>
                  <a:cubicBezTo>
                    <a:pt x="122926" y="305333"/>
                    <a:pt x="94160" y="273954"/>
                    <a:pt x="94160" y="228478"/>
                  </a:cubicBezTo>
                  <a:cubicBezTo>
                    <a:pt x="94160" y="172367"/>
                    <a:pt x="140301" y="133195"/>
                    <a:pt x="206359" y="133195"/>
                  </a:cubicBezTo>
                  <a:cubicBezTo>
                    <a:pt x="246082" y="133195"/>
                    <a:pt x="270630" y="143739"/>
                    <a:pt x="281747" y="150042"/>
                  </a:cubicBezTo>
                  <a:lnTo>
                    <a:pt x="286698" y="152838"/>
                  </a:lnTo>
                  <a:lnTo>
                    <a:pt x="270653" y="200285"/>
                  </a:lnTo>
                  <a:lnTo>
                    <a:pt x="263479" y="196366"/>
                  </a:lnTo>
                  <a:cubicBezTo>
                    <a:pt x="251262" y="189696"/>
                    <a:pt x="231160" y="181742"/>
                    <a:pt x="204938" y="181742"/>
                  </a:cubicBezTo>
                  <a:cubicBezTo>
                    <a:pt x="167302" y="181742"/>
                    <a:pt x="150455" y="202807"/>
                    <a:pt x="150455" y="223665"/>
                  </a:cubicBezTo>
                  <a:cubicBezTo>
                    <a:pt x="150455" y="248672"/>
                    <a:pt x="165124" y="262379"/>
                    <a:pt x="210806" y="280051"/>
                  </a:cubicBezTo>
                  <a:cubicBezTo>
                    <a:pt x="272143" y="303729"/>
                    <a:pt x="298296" y="334260"/>
                    <a:pt x="298296" y="382119"/>
                  </a:cubicBezTo>
                  <a:cubicBezTo>
                    <a:pt x="298296" y="409968"/>
                    <a:pt x="287478" y="435113"/>
                    <a:pt x="267834" y="452946"/>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50"/>
                <a:buFont typeface="Calibri"/>
                <a:buNone/>
              </a:pPr>
              <a:r>
                <a:t/>
              </a:r>
              <a:endParaRPr b="0" i="0" sz="105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9">
  <p:cSld name="CUSTOM_9">
    <p:spTree>
      <p:nvGrpSpPr>
        <p:cNvPr id="183" name="Shape 183"/>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_9_1">
  <p:cSld name="CUSTOM_9_1">
    <p:spTree>
      <p:nvGrpSpPr>
        <p:cNvPr id="184" name="Shape 18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7" Type="http://schemas.openxmlformats.org/officeDocument/2006/relationships/theme" Target="../theme/theme1.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3103" y="445029"/>
            <a:ext cx="7717801" cy="572697"/>
          </a:xfrm>
          <a:prstGeom prst="rect">
            <a:avLst/>
          </a:prstGeom>
          <a:noFill/>
          <a:ln>
            <a:noFill/>
          </a:ln>
        </p:spPr>
        <p:txBody>
          <a:bodyPr anchorCtr="1" anchor="ctr" bIns="91400" lIns="91400" spcFirstLastPara="1" rIns="91400" wrap="square" tIns="91400">
            <a:noAutofit/>
          </a:bodyPr>
          <a:lstStyle>
            <a:lvl1pPr lvl="0" marR="0" rtl="0" algn="ctr">
              <a:lnSpc>
                <a:spcPct val="100000"/>
              </a:lnSpc>
              <a:spcBef>
                <a:spcPts val="0"/>
              </a:spcBef>
              <a:spcAft>
                <a:spcPts val="0"/>
              </a:spcAft>
              <a:buClr>
                <a:srgbClr val="09539E"/>
              </a:buClr>
              <a:buSzPts val="3500"/>
              <a:buFont typeface="Racing Sans One"/>
              <a:buNone/>
              <a:defRPr b="0" i="0" sz="3500" u="none" cap="none" strike="noStrike">
                <a:solidFill>
                  <a:srgbClr val="09539E"/>
                </a:solidFill>
                <a:latin typeface="Racing Sans One"/>
                <a:ea typeface="Racing Sans One"/>
                <a:cs typeface="Racing Sans One"/>
                <a:sym typeface="Racing Sans On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2" name="Google Shape;52;p13"/>
          <p:cNvSpPr txBox="1"/>
          <p:nvPr>
            <p:ph idx="1" type="body"/>
          </p:nvPr>
        </p:nvSpPr>
        <p:spPr>
          <a:xfrm>
            <a:off x="713103" y="1152473"/>
            <a:ext cx="7717801" cy="3416399"/>
          </a:xfrm>
          <a:prstGeom prst="rect">
            <a:avLst/>
          </a:prstGeom>
          <a:noFill/>
          <a:ln>
            <a:noFill/>
          </a:ln>
        </p:spPr>
        <p:txBody>
          <a:bodyPr anchorCtr="0" anchor="ctr" bIns="91400" lIns="91400" spcFirstLastPara="1" rIns="91400" wrap="square" tIns="91400">
            <a:noAutofit/>
          </a:bodyPr>
          <a:lstStyle>
            <a:lvl1pPr indent="-317500" lvl="0" marL="457200" marR="0" rtl="0" algn="l">
              <a:lnSpc>
                <a:spcPct val="115000"/>
              </a:lnSpc>
              <a:spcBef>
                <a:spcPts val="0"/>
              </a:spcBef>
              <a:spcAft>
                <a:spcPts val="0"/>
              </a:spcAft>
              <a:buClr>
                <a:srgbClr val="000000"/>
              </a:buClr>
              <a:buSzPts val="1400"/>
              <a:buFont typeface="Rubik"/>
              <a:buChar char="●"/>
              <a:defRPr b="0" i="0" sz="1400" u="none" cap="none" strike="noStrike">
                <a:solidFill>
                  <a:srgbClr val="000000"/>
                </a:solidFill>
                <a:latin typeface="Rubik"/>
                <a:ea typeface="Rubik"/>
                <a:cs typeface="Rubik"/>
                <a:sym typeface="Rubik"/>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7.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8" name="Shape 188"/>
        <p:cNvGrpSpPr/>
        <p:nvPr/>
      </p:nvGrpSpPr>
      <p:grpSpPr>
        <a:xfrm>
          <a:off x="0" y="0"/>
          <a:ext cx="0" cy="0"/>
          <a:chOff x="0" y="0"/>
          <a:chExt cx="0" cy="0"/>
        </a:xfrm>
      </p:grpSpPr>
      <p:sp>
        <p:nvSpPr>
          <p:cNvPr id="189" name="Google Shape;189;p40"/>
          <p:cNvSpPr txBox="1"/>
          <p:nvPr>
            <p:ph type="ctrTitle"/>
          </p:nvPr>
        </p:nvSpPr>
        <p:spPr>
          <a:xfrm>
            <a:off x="0" y="701900"/>
            <a:ext cx="4788900" cy="2249700"/>
          </a:xfrm>
          <a:prstGeom prst="rect">
            <a:avLst/>
          </a:prstGeom>
          <a:noFill/>
          <a:ln>
            <a:noFill/>
          </a:ln>
        </p:spPr>
        <p:txBody>
          <a:bodyPr anchorCtr="1" anchor="ctr" bIns="91400" lIns="91400" spcFirstLastPara="1" rIns="91400" wrap="square" tIns="91400">
            <a:noAutofit/>
          </a:bodyPr>
          <a:lstStyle/>
          <a:p>
            <a:pPr indent="0" lvl="0" marL="0" rtl="0" algn="ctr">
              <a:lnSpc>
                <a:spcPct val="80000"/>
              </a:lnSpc>
              <a:spcBef>
                <a:spcPts val="0"/>
              </a:spcBef>
              <a:spcAft>
                <a:spcPts val="0"/>
              </a:spcAft>
              <a:buClr>
                <a:srgbClr val="FFFFFF"/>
              </a:buClr>
              <a:buSzPts val="8000"/>
              <a:buFont typeface="Racing Sans One"/>
              <a:buNone/>
            </a:pPr>
            <a:r>
              <a:rPr lang="en" sz="4600">
                <a:solidFill>
                  <a:srgbClr val="FFFFFF"/>
                </a:solidFill>
              </a:rPr>
              <a:t>The Effect of the Pitch Clock on MLB Pitchers</a:t>
            </a:r>
            <a:r>
              <a:rPr lang="en" sz="4800">
                <a:solidFill>
                  <a:srgbClr val="FFFFFF"/>
                </a:solidFill>
              </a:rPr>
              <a:t> </a:t>
            </a:r>
            <a:endParaRPr sz="2600"/>
          </a:p>
        </p:txBody>
      </p:sp>
      <p:sp>
        <p:nvSpPr>
          <p:cNvPr id="190" name="Google Shape;190;p40"/>
          <p:cNvSpPr txBox="1"/>
          <p:nvPr>
            <p:ph idx="1" type="subTitle"/>
          </p:nvPr>
        </p:nvSpPr>
        <p:spPr>
          <a:xfrm>
            <a:off x="529050" y="2910125"/>
            <a:ext cx="3730800" cy="1717200"/>
          </a:xfrm>
          <a:prstGeom prst="rect">
            <a:avLst/>
          </a:prstGeom>
          <a:noFill/>
          <a:ln>
            <a:noFill/>
          </a:ln>
        </p:spPr>
        <p:txBody>
          <a:bodyPr anchorCtr="1" anchor="ctr" bIns="91400" lIns="91400" spcFirstLastPara="1" rIns="91400" wrap="square" tIns="91400">
            <a:noAutofit/>
          </a:bodyPr>
          <a:lstStyle/>
          <a:p>
            <a:pPr indent="0" lvl="0" marL="0" rtl="0" algn="ctr">
              <a:spcBef>
                <a:spcPts val="0"/>
              </a:spcBef>
              <a:spcAft>
                <a:spcPts val="0"/>
              </a:spcAft>
              <a:buClr>
                <a:schemeClr val="dk1"/>
              </a:buClr>
              <a:buSzPts val="1100"/>
              <a:buFont typeface="Arial"/>
              <a:buNone/>
            </a:pPr>
            <a:r>
              <a:rPr lang="en" sz="1700">
                <a:solidFill>
                  <a:schemeClr val="lt1"/>
                </a:solidFill>
              </a:rPr>
              <a:t>Diana Bergeman</a:t>
            </a:r>
            <a:endParaRPr sz="1700">
              <a:solidFill>
                <a:schemeClr val="lt1"/>
              </a:solidFill>
            </a:endParaRPr>
          </a:p>
          <a:p>
            <a:pPr indent="0" lvl="0" marL="0" rtl="0" algn="ctr">
              <a:spcBef>
                <a:spcPts val="0"/>
              </a:spcBef>
              <a:spcAft>
                <a:spcPts val="0"/>
              </a:spcAft>
              <a:buClr>
                <a:schemeClr val="dk1"/>
              </a:buClr>
              <a:buSzPts val="1100"/>
              <a:buFont typeface="Arial"/>
              <a:buNone/>
            </a:pPr>
            <a:r>
              <a:rPr lang="en" sz="1700">
                <a:solidFill>
                  <a:schemeClr val="lt1"/>
                </a:solidFill>
              </a:rPr>
              <a:t>Eric Droegemeier</a:t>
            </a:r>
            <a:endParaRPr sz="1700">
              <a:solidFill>
                <a:schemeClr val="lt1"/>
              </a:solidFill>
            </a:endParaRPr>
          </a:p>
          <a:p>
            <a:pPr indent="0" lvl="0" marL="0" rtl="0" algn="ctr">
              <a:spcBef>
                <a:spcPts val="0"/>
              </a:spcBef>
              <a:spcAft>
                <a:spcPts val="0"/>
              </a:spcAft>
              <a:buClr>
                <a:schemeClr val="dk1"/>
              </a:buClr>
              <a:buSzPts val="1100"/>
              <a:buFont typeface="Arial"/>
              <a:buNone/>
            </a:pPr>
            <a:r>
              <a:rPr lang="en" sz="1700">
                <a:solidFill>
                  <a:schemeClr val="lt1"/>
                </a:solidFill>
              </a:rPr>
              <a:t>Gregory Ehlinger</a:t>
            </a:r>
            <a:endParaRPr sz="1700">
              <a:solidFill>
                <a:schemeClr val="lt1"/>
              </a:solidFill>
            </a:endParaRPr>
          </a:p>
          <a:p>
            <a:pPr indent="0" lvl="0" marL="0" rtl="0" algn="ctr">
              <a:spcBef>
                <a:spcPts val="0"/>
              </a:spcBef>
              <a:spcAft>
                <a:spcPts val="0"/>
              </a:spcAft>
              <a:buClr>
                <a:schemeClr val="dk1"/>
              </a:buClr>
              <a:buSzPts val="1100"/>
              <a:buFont typeface="Arial"/>
              <a:buNone/>
            </a:pPr>
            <a:r>
              <a:rPr lang="en" sz="1700">
                <a:solidFill>
                  <a:schemeClr val="lt1"/>
                </a:solidFill>
              </a:rPr>
              <a:t>Triniti Lemmons</a:t>
            </a:r>
            <a:endParaRPr sz="1700">
              <a:solidFill>
                <a:schemeClr val="lt1"/>
              </a:solidFill>
            </a:endParaRPr>
          </a:p>
          <a:p>
            <a:pPr indent="0" lvl="0" marL="0" rtl="0" algn="ctr">
              <a:spcBef>
                <a:spcPts val="0"/>
              </a:spcBef>
              <a:spcAft>
                <a:spcPts val="0"/>
              </a:spcAft>
              <a:buClr>
                <a:schemeClr val="dk1"/>
              </a:buClr>
              <a:buSzPts val="1100"/>
              <a:buFont typeface="Arial"/>
              <a:buNone/>
            </a:pPr>
            <a:r>
              <a:rPr lang="en" sz="1700">
                <a:solidFill>
                  <a:schemeClr val="lt1"/>
                </a:solidFill>
              </a:rPr>
              <a:t>Mauricio Sanchez</a:t>
            </a:r>
            <a:endParaRPr sz="2100">
              <a:solidFill>
                <a:schemeClr val="lt1"/>
              </a:solidFill>
            </a:endParaRPr>
          </a:p>
        </p:txBody>
      </p:sp>
      <p:sp>
        <p:nvSpPr>
          <p:cNvPr id="191" name="Google Shape;191;p40"/>
          <p:cNvSpPr/>
          <p:nvPr/>
        </p:nvSpPr>
        <p:spPr>
          <a:xfrm rot="-5399996">
            <a:off x="5966624" y="1970576"/>
            <a:ext cx="5143499" cy="1202344"/>
          </a:xfrm>
          <a:custGeom>
            <a:rect b="b" l="l" r="r" t="t"/>
            <a:pathLst>
              <a:path extrusionOk="0" h="120000" w="120000">
                <a:moveTo>
                  <a:pt x="0" y="120000"/>
                </a:moveTo>
                <a:lnTo>
                  <a:pt x="60000" y="0"/>
                </a:lnTo>
                <a:lnTo>
                  <a:pt x="120000" y="120000"/>
                </a:lnTo>
                <a:close/>
              </a:path>
            </a:pathLst>
          </a:custGeom>
          <a:solidFill>
            <a:srgbClr val="09539E"/>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192" name="Google Shape;192;p40"/>
          <p:cNvSpPr/>
          <p:nvPr/>
        </p:nvSpPr>
        <p:spPr>
          <a:xfrm>
            <a:off x="0" y="4369030"/>
            <a:ext cx="9144000" cy="790864"/>
          </a:xfrm>
          <a:custGeom>
            <a:rect b="b" l="l" r="r" t="t"/>
            <a:pathLst>
              <a:path extrusionOk="0" h="120000" w="120000">
                <a:moveTo>
                  <a:pt x="0" y="120000"/>
                </a:moveTo>
                <a:lnTo>
                  <a:pt x="60000" y="0"/>
                </a:lnTo>
                <a:lnTo>
                  <a:pt x="120000" y="120000"/>
                </a:lnTo>
                <a:close/>
              </a:path>
            </a:pathLst>
          </a:custGeom>
          <a:solidFill>
            <a:srgbClr val="C9535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9"/>
          <p:cNvSpPr/>
          <p:nvPr/>
        </p:nvSpPr>
        <p:spPr>
          <a:xfrm rot="10800000">
            <a:off x="49201" y="12816"/>
            <a:ext cx="9094800" cy="1202400"/>
          </a:xfrm>
          <a:custGeom>
            <a:rect b="b" l="l" r="r" t="t"/>
            <a:pathLst>
              <a:path extrusionOk="0" h="120000" w="120000">
                <a:moveTo>
                  <a:pt x="0" y="120000"/>
                </a:moveTo>
                <a:lnTo>
                  <a:pt x="60000" y="0"/>
                </a:lnTo>
                <a:lnTo>
                  <a:pt x="120000" y="120000"/>
                </a:lnTo>
                <a:close/>
              </a:path>
            </a:pathLst>
          </a:custGeom>
          <a:solidFill>
            <a:srgbClr val="C9535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401" name="Google Shape;401;p49"/>
          <p:cNvSpPr txBox="1"/>
          <p:nvPr>
            <p:ph type="title"/>
          </p:nvPr>
        </p:nvSpPr>
        <p:spPr>
          <a:xfrm>
            <a:off x="0" y="-154275"/>
            <a:ext cx="9144000" cy="1202400"/>
          </a:xfrm>
          <a:prstGeom prst="rect">
            <a:avLst/>
          </a:prstGeom>
          <a:no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Clr>
                <a:srgbClr val="09539E"/>
              </a:buClr>
              <a:buSzPts val="13800"/>
              <a:buFont typeface="Racing Sans One"/>
              <a:buNone/>
            </a:pPr>
            <a:r>
              <a:rPr lang="en" sz="6400">
                <a:solidFill>
                  <a:srgbClr val="09539E"/>
                </a:solidFill>
              </a:rPr>
              <a:t>Evaluation &amp; Discussion</a:t>
            </a:r>
            <a:endParaRPr sz="200">
              <a:solidFill>
                <a:srgbClr val="09539E"/>
              </a:solidFill>
            </a:endParaRPr>
          </a:p>
        </p:txBody>
      </p:sp>
      <p:sp>
        <p:nvSpPr>
          <p:cNvPr id="402" name="Google Shape;402;p49"/>
          <p:cNvSpPr txBox="1"/>
          <p:nvPr/>
        </p:nvSpPr>
        <p:spPr>
          <a:xfrm>
            <a:off x="-747350" y="-193425"/>
            <a:ext cx="13716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ubik"/>
              <a:ea typeface="Rubik"/>
              <a:cs typeface="Rubik"/>
              <a:sym typeface="Rubik"/>
            </a:endParaRPr>
          </a:p>
        </p:txBody>
      </p:sp>
      <p:sp>
        <p:nvSpPr>
          <p:cNvPr id="403" name="Google Shape;403;p49"/>
          <p:cNvSpPr txBox="1"/>
          <p:nvPr/>
        </p:nvSpPr>
        <p:spPr>
          <a:xfrm>
            <a:off x="203700" y="1378650"/>
            <a:ext cx="4368300" cy="25794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SzPts val="1400"/>
              <a:buFont typeface="Rubik"/>
              <a:buChar char="●"/>
            </a:pPr>
            <a:r>
              <a:rPr b="1" lang="en">
                <a:latin typeface="Rubik"/>
                <a:ea typeface="Rubik"/>
                <a:cs typeface="Rubik"/>
                <a:sym typeface="Rubik"/>
              </a:rPr>
              <a:t>No statistically significant correlation between pitcher performance and timer violations</a:t>
            </a:r>
            <a:endParaRPr b="1">
              <a:latin typeface="Rubik"/>
              <a:ea typeface="Rubik"/>
              <a:cs typeface="Rubik"/>
              <a:sym typeface="Rubik"/>
            </a:endParaRPr>
          </a:p>
          <a:p>
            <a:pPr indent="-317500" lvl="0" marL="457200" rtl="0" algn="l">
              <a:spcBef>
                <a:spcPts val="0"/>
              </a:spcBef>
              <a:spcAft>
                <a:spcPts val="0"/>
              </a:spcAft>
              <a:buClr>
                <a:srgbClr val="FF0000"/>
              </a:buClr>
              <a:buSzPts val="1400"/>
              <a:buFont typeface="Rubik"/>
              <a:buChar char="●"/>
            </a:pPr>
            <a:r>
              <a:rPr b="1" lang="en">
                <a:solidFill>
                  <a:srgbClr val="FF0000"/>
                </a:solidFill>
                <a:latin typeface="Rubik"/>
                <a:ea typeface="Rubik"/>
                <a:cs typeface="Rubik"/>
                <a:sym typeface="Rubik"/>
              </a:rPr>
              <a:t>This is a positive result for MLB!!</a:t>
            </a:r>
            <a:endParaRPr b="1">
              <a:solidFill>
                <a:srgbClr val="FF0000"/>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b="1" lang="en">
                <a:solidFill>
                  <a:schemeClr val="dk1"/>
                </a:solidFill>
                <a:latin typeface="Rubik"/>
                <a:ea typeface="Rubik"/>
                <a:cs typeface="Rubik"/>
                <a:sym typeface="Rubik"/>
              </a:rPr>
              <a:t>Shorter games</a:t>
            </a:r>
            <a:endParaRPr b="1">
              <a:solidFill>
                <a:schemeClr val="dk1"/>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b="1" lang="en">
                <a:solidFill>
                  <a:schemeClr val="dk1"/>
                </a:solidFill>
                <a:latin typeface="Rubik"/>
                <a:ea typeface="Rubik"/>
                <a:cs typeface="Rubik"/>
                <a:sym typeface="Rubik"/>
              </a:rPr>
              <a:t>Increased viewership </a:t>
            </a:r>
            <a:endParaRPr>
              <a:solidFill>
                <a:schemeClr val="dk1"/>
              </a:solidFill>
              <a:latin typeface="Rubik"/>
              <a:ea typeface="Rubik"/>
              <a:cs typeface="Rubik"/>
              <a:sym typeface="Rubik"/>
            </a:endParaRPr>
          </a:p>
        </p:txBody>
      </p:sp>
      <p:sp>
        <p:nvSpPr>
          <p:cNvPr id="404" name="Google Shape;404;p49"/>
          <p:cNvSpPr txBox="1"/>
          <p:nvPr/>
        </p:nvSpPr>
        <p:spPr>
          <a:xfrm>
            <a:off x="5230225" y="1378650"/>
            <a:ext cx="3557400" cy="25794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SzPts val="1400"/>
              <a:buFont typeface="Rubik"/>
              <a:buChar char="●"/>
            </a:pPr>
            <a:r>
              <a:rPr b="1" lang="en">
                <a:latin typeface="Rubik"/>
                <a:ea typeface="Rubik"/>
                <a:cs typeface="Rubik"/>
                <a:sym typeface="Rubik"/>
              </a:rPr>
              <a:t>Potential for future research:</a:t>
            </a:r>
            <a:endParaRPr b="1">
              <a:latin typeface="Rubik"/>
              <a:ea typeface="Rubik"/>
              <a:cs typeface="Rubik"/>
              <a:sym typeface="Rubik"/>
            </a:endParaRPr>
          </a:p>
          <a:p>
            <a:pPr indent="-317500" lvl="1" marL="914400" rtl="0" algn="l">
              <a:spcBef>
                <a:spcPts val="0"/>
              </a:spcBef>
              <a:spcAft>
                <a:spcPts val="0"/>
              </a:spcAft>
              <a:buSzPts val="1400"/>
              <a:buFont typeface="Rubik"/>
              <a:buChar char="○"/>
            </a:pPr>
            <a:r>
              <a:rPr b="1" lang="en">
                <a:latin typeface="Rubik"/>
                <a:ea typeface="Rubik"/>
                <a:cs typeface="Rubik"/>
                <a:sym typeface="Rubik"/>
              </a:rPr>
              <a:t>Include data from spring training</a:t>
            </a:r>
            <a:endParaRPr b="1">
              <a:latin typeface="Rubik"/>
              <a:ea typeface="Rubik"/>
              <a:cs typeface="Rubik"/>
              <a:sym typeface="Rubik"/>
            </a:endParaRPr>
          </a:p>
          <a:p>
            <a:pPr indent="-317500" lvl="1" marL="914400" rtl="0" algn="l">
              <a:spcBef>
                <a:spcPts val="0"/>
              </a:spcBef>
              <a:spcAft>
                <a:spcPts val="0"/>
              </a:spcAft>
              <a:buSzPts val="1400"/>
              <a:buFont typeface="Rubik"/>
              <a:buChar char="○"/>
            </a:pPr>
            <a:r>
              <a:rPr b="1" lang="en">
                <a:latin typeface="Rubik"/>
                <a:ea typeface="Rubik"/>
                <a:cs typeface="Rubik"/>
                <a:sym typeface="Rubik"/>
              </a:rPr>
              <a:t>Did the number of violations increase or decrease over time?</a:t>
            </a:r>
            <a:endParaRPr b="1">
              <a:latin typeface="Rubik"/>
              <a:ea typeface="Rubik"/>
              <a:cs typeface="Rubik"/>
              <a:sym typeface="Rubik"/>
            </a:endParaRPr>
          </a:p>
          <a:p>
            <a:pPr indent="-317500" lvl="1" marL="914400" rtl="0" algn="l">
              <a:spcBef>
                <a:spcPts val="0"/>
              </a:spcBef>
              <a:spcAft>
                <a:spcPts val="0"/>
              </a:spcAft>
              <a:buSzPts val="1400"/>
              <a:buFont typeface="Rubik"/>
              <a:buChar char="○"/>
            </a:pPr>
            <a:r>
              <a:rPr b="1" lang="en">
                <a:latin typeface="Rubik"/>
                <a:ea typeface="Rubik"/>
                <a:cs typeface="Rubik"/>
                <a:sym typeface="Rubik"/>
              </a:rPr>
              <a:t>Did the timer lead to an increase in injuries?</a:t>
            </a:r>
            <a:endParaRPr b="1">
              <a:latin typeface="Rubik"/>
              <a:ea typeface="Rubik"/>
              <a:cs typeface="Rubik"/>
              <a:sym typeface="Rubik"/>
            </a:endParaRPr>
          </a:p>
        </p:txBody>
      </p:sp>
      <p:sp>
        <p:nvSpPr>
          <p:cNvPr id="405" name="Google Shape;405;p49"/>
          <p:cNvSpPr/>
          <p:nvPr/>
        </p:nvSpPr>
        <p:spPr>
          <a:xfrm>
            <a:off x="3732213" y="3186305"/>
            <a:ext cx="1679579" cy="1776413"/>
          </a:xfrm>
          <a:custGeom>
            <a:rect b="b" l="l" r="r" t="t"/>
            <a:pathLst>
              <a:path extrusionOk="0" h="622" w="589">
                <a:moveTo>
                  <a:pt x="284" y="416"/>
                </a:moveTo>
                <a:cubicBezTo>
                  <a:pt x="278" y="421"/>
                  <a:pt x="275" y="424"/>
                  <a:pt x="271" y="427"/>
                </a:cubicBezTo>
                <a:cubicBezTo>
                  <a:pt x="263" y="433"/>
                  <a:pt x="255" y="438"/>
                  <a:pt x="247" y="445"/>
                </a:cubicBezTo>
                <a:cubicBezTo>
                  <a:pt x="237" y="455"/>
                  <a:pt x="226" y="465"/>
                  <a:pt x="217" y="476"/>
                </a:cubicBezTo>
                <a:cubicBezTo>
                  <a:pt x="201" y="493"/>
                  <a:pt x="187" y="512"/>
                  <a:pt x="171" y="528"/>
                </a:cubicBezTo>
                <a:cubicBezTo>
                  <a:pt x="162" y="538"/>
                  <a:pt x="150" y="546"/>
                  <a:pt x="139" y="554"/>
                </a:cubicBezTo>
                <a:cubicBezTo>
                  <a:pt x="130" y="560"/>
                  <a:pt x="119" y="565"/>
                  <a:pt x="113" y="573"/>
                </a:cubicBezTo>
                <a:cubicBezTo>
                  <a:pt x="107" y="580"/>
                  <a:pt x="106" y="592"/>
                  <a:pt x="105" y="601"/>
                </a:cubicBezTo>
                <a:cubicBezTo>
                  <a:pt x="105" y="610"/>
                  <a:pt x="101" y="614"/>
                  <a:pt x="94" y="616"/>
                </a:cubicBezTo>
                <a:cubicBezTo>
                  <a:pt x="82" y="619"/>
                  <a:pt x="70" y="622"/>
                  <a:pt x="58" y="618"/>
                </a:cubicBezTo>
                <a:cubicBezTo>
                  <a:pt x="56" y="617"/>
                  <a:pt x="52" y="618"/>
                  <a:pt x="49" y="618"/>
                </a:cubicBezTo>
                <a:cubicBezTo>
                  <a:pt x="36" y="617"/>
                  <a:pt x="23" y="617"/>
                  <a:pt x="10" y="614"/>
                </a:cubicBezTo>
                <a:cubicBezTo>
                  <a:pt x="6" y="613"/>
                  <a:pt x="0" y="605"/>
                  <a:pt x="0" y="601"/>
                </a:cubicBezTo>
                <a:cubicBezTo>
                  <a:pt x="1" y="596"/>
                  <a:pt x="7" y="588"/>
                  <a:pt x="12" y="587"/>
                </a:cubicBezTo>
                <a:cubicBezTo>
                  <a:pt x="35" y="581"/>
                  <a:pt x="52" y="570"/>
                  <a:pt x="61" y="546"/>
                </a:cubicBezTo>
                <a:cubicBezTo>
                  <a:pt x="61" y="545"/>
                  <a:pt x="63" y="543"/>
                  <a:pt x="64" y="542"/>
                </a:cubicBezTo>
                <a:cubicBezTo>
                  <a:pt x="80" y="530"/>
                  <a:pt x="97" y="518"/>
                  <a:pt x="112" y="505"/>
                </a:cubicBezTo>
                <a:cubicBezTo>
                  <a:pt x="121" y="498"/>
                  <a:pt x="128" y="489"/>
                  <a:pt x="135" y="481"/>
                </a:cubicBezTo>
                <a:cubicBezTo>
                  <a:pt x="143" y="473"/>
                  <a:pt x="151" y="466"/>
                  <a:pt x="158" y="457"/>
                </a:cubicBezTo>
                <a:cubicBezTo>
                  <a:pt x="166" y="447"/>
                  <a:pt x="172" y="435"/>
                  <a:pt x="180" y="425"/>
                </a:cubicBezTo>
                <a:cubicBezTo>
                  <a:pt x="184" y="419"/>
                  <a:pt x="188" y="413"/>
                  <a:pt x="192" y="407"/>
                </a:cubicBezTo>
                <a:cubicBezTo>
                  <a:pt x="196" y="401"/>
                  <a:pt x="202" y="396"/>
                  <a:pt x="204" y="389"/>
                </a:cubicBezTo>
                <a:cubicBezTo>
                  <a:pt x="214" y="364"/>
                  <a:pt x="229" y="342"/>
                  <a:pt x="248" y="323"/>
                </a:cubicBezTo>
                <a:cubicBezTo>
                  <a:pt x="256" y="315"/>
                  <a:pt x="262" y="305"/>
                  <a:pt x="269" y="295"/>
                </a:cubicBezTo>
                <a:cubicBezTo>
                  <a:pt x="271" y="293"/>
                  <a:pt x="272" y="291"/>
                  <a:pt x="274" y="290"/>
                </a:cubicBezTo>
                <a:cubicBezTo>
                  <a:pt x="284" y="281"/>
                  <a:pt x="286" y="273"/>
                  <a:pt x="281" y="262"/>
                </a:cubicBezTo>
                <a:cubicBezTo>
                  <a:pt x="278" y="256"/>
                  <a:pt x="276" y="250"/>
                  <a:pt x="273" y="244"/>
                </a:cubicBezTo>
                <a:cubicBezTo>
                  <a:pt x="230" y="256"/>
                  <a:pt x="198" y="232"/>
                  <a:pt x="164" y="211"/>
                </a:cubicBezTo>
                <a:cubicBezTo>
                  <a:pt x="163" y="215"/>
                  <a:pt x="163" y="217"/>
                  <a:pt x="163" y="219"/>
                </a:cubicBezTo>
                <a:cubicBezTo>
                  <a:pt x="162" y="221"/>
                  <a:pt x="161" y="222"/>
                  <a:pt x="159" y="228"/>
                </a:cubicBezTo>
                <a:cubicBezTo>
                  <a:pt x="154" y="219"/>
                  <a:pt x="151" y="213"/>
                  <a:pt x="147" y="206"/>
                </a:cubicBezTo>
                <a:cubicBezTo>
                  <a:pt x="142" y="204"/>
                  <a:pt x="140" y="207"/>
                  <a:pt x="138" y="213"/>
                </a:cubicBezTo>
                <a:cubicBezTo>
                  <a:pt x="131" y="248"/>
                  <a:pt x="123" y="283"/>
                  <a:pt x="115" y="317"/>
                </a:cubicBezTo>
                <a:cubicBezTo>
                  <a:pt x="113" y="325"/>
                  <a:pt x="111" y="333"/>
                  <a:pt x="110" y="341"/>
                </a:cubicBezTo>
                <a:cubicBezTo>
                  <a:pt x="107" y="352"/>
                  <a:pt x="99" y="358"/>
                  <a:pt x="90" y="356"/>
                </a:cubicBezTo>
                <a:cubicBezTo>
                  <a:pt x="80" y="355"/>
                  <a:pt x="74" y="346"/>
                  <a:pt x="78" y="334"/>
                </a:cubicBezTo>
                <a:cubicBezTo>
                  <a:pt x="85" y="309"/>
                  <a:pt x="94" y="284"/>
                  <a:pt x="103" y="259"/>
                </a:cubicBezTo>
                <a:cubicBezTo>
                  <a:pt x="109" y="242"/>
                  <a:pt x="116" y="226"/>
                  <a:pt x="122" y="209"/>
                </a:cubicBezTo>
                <a:cubicBezTo>
                  <a:pt x="123" y="206"/>
                  <a:pt x="121" y="201"/>
                  <a:pt x="121" y="197"/>
                </a:cubicBezTo>
                <a:cubicBezTo>
                  <a:pt x="120" y="192"/>
                  <a:pt x="119" y="185"/>
                  <a:pt x="120" y="180"/>
                </a:cubicBezTo>
                <a:cubicBezTo>
                  <a:pt x="124" y="168"/>
                  <a:pt x="130" y="157"/>
                  <a:pt x="135" y="145"/>
                </a:cubicBezTo>
                <a:cubicBezTo>
                  <a:pt x="136" y="143"/>
                  <a:pt x="138" y="140"/>
                  <a:pt x="140" y="139"/>
                </a:cubicBezTo>
                <a:cubicBezTo>
                  <a:pt x="174" y="121"/>
                  <a:pt x="208" y="103"/>
                  <a:pt x="243" y="86"/>
                </a:cubicBezTo>
                <a:cubicBezTo>
                  <a:pt x="250" y="83"/>
                  <a:pt x="258" y="83"/>
                  <a:pt x="266" y="81"/>
                </a:cubicBezTo>
                <a:cubicBezTo>
                  <a:pt x="274" y="80"/>
                  <a:pt x="281" y="80"/>
                  <a:pt x="288" y="72"/>
                </a:cubicBezTo>
                <a:cubicBezTo>
                  <a:pt x="292" y="66"/>
                  <a:pt x="303" y="66"/>
                  <a:pt x="313" y="62"/>
                </a:cubicBezTo>
                <a:cubicBezTo>
                  <a:pt x="313" y="59"/>
                  <a:pt x="313" y="54"/>
                  <a:pt x="313" y="48"/>
                </a:cubicBezTo>
                <a:cubicBezTo>
                  <a:pt x="312" y="37"/>
                  <a:pt x="316" y="28"/>
                  <a:pt x="325" y="22"/>
                </a:cubicBezTo>
                <a:cubicBezTo>
                  <a:pt x="334" y="15"/>
                  <a:pt x="344" y="9"/>
                  <a:pt x="355" y="6"/>
                </a:cubicBezTo>
                <a:cubicBezTo>
                  <a:pt x="383" y="0"/>
                  <a:pt x="401" y="12"/>
                  <a:pt x="408" y="40"/>
                </a:cubicBezTo>
                <a:cubicBezTo>
                  <a:pt x="411" y="52"/>
                  <a:pt x="413" y="64"/>
                  <a:pt x="415" y="79"/>
                </a:cubicBezTo>
                <a:cubicBezTo>
                  <a:pt x="431" y="91"/>
                  <a:pt x="436" y="113"/>
                  <a:pt x="439" y="136"/>
                </a:cubicBezTo>
                <a:cubicBezTo>
                  <a:pt x="441" y="152"/>
                  <a:pt x="444" y="168"/>
                  <a:pt x="443" y="184"/>
                </a:cubicBezTo>
                <a:cubicBezTo>
                  <a:pt x="443" y="195"/>
                  <a:pt x="440" y="207"/>
                  <a:pt x="435" y="217"/>
                </a:cubicBezTo>
                <a:cubicBezTo>
                  <a:pt x="426" y="232"/>
                  <a:pt x="414" y="245"/>
                  <a:pt x="405" y="259"/>
                </a:cubicBezTo>
                <a:cubicBezTo>
                  <a:pt x="395" y="274"/>
                  <a:pt x="395" y="290"/>
                  <a:pt x="402" y="307"/>
                </a:cubicBezTo>
                <a:cubicBezTo>
                  <a:pt x="411" y="324"/>
                  <a:pt x="409" y="341"/>
                  <a:pt x="401" y="358"/>
                </a:cubicBezTo>
                <a:cubicBezTo>
                  <a:pt x="396" y="368"/>
                  <a:pt x="387" y="377"/>
                  <a:pt x="381" y="387"/>
                </a:cubicBezTo>
                <a:cubicBezTo>
                  <a:pt x="379" y="392"/>
                  <a:pt x="379" y="398"/>
                  <a:pt x="378" y="403"/>
                </a:cubicBezTo>
                <a:cubicBezTo>
                  <a:pt x="378" y="420"/>
                  <a:pt x="378" y="438"/>
                  <a:pt x="378" y="455"/>
                </a:cubicBezTo>
                <a:cubicBezTo>
                  <a:pt x="378" y="461"/>
                  <a:pt x="376" y="467"/>
                  <a:pt x="377" y="473"/>
                </a:cubicBezTo>
                <a:cubicBezTo>
                  <a:pt x="377" y="475"/>
                  <a:pt x="380" y="478"/>
                  <a:pt x="382" y="478"/>
                </a:cubicBezTo>
                <a:cubicBezTo>
                  <a:pt x="393" y="481"/>
                  <a:pt x="405" y="483"/>
                  <a:pt x="417" y="487"/>
                </a:cubicBezTo>
                <a:cubicBezTo>
                  <a:pt x="426" y="490"/>
                  <a:pt x="435" y="494"/>
                  <a:pt x="444" y="497"/>
                </a:cubicBezTo>
                <a:cubicBezTo>
                  <a:pt x="454" y="501"/>
                  <a:pt x="463" y="504"/>
                  <a:pt x="473" y="508"/>
                </a:cubicBezTo>
                <a:cubicBezTo>
                  <a:pt x="480" y="510"/>
                  <a:pt x="486" y="513"/>
                  <a:pt x="493" y="515"/>
                </a:cubicBezTo>
                <a:cubicBezTo>
                  <a:pt x="506" y="520"/>
                  <a:pt x="515" y="511"/>
                  <a:pt x="525" y="507"/>
                </a:cubicBezTo>
                <a:cubicBezTo>
                  <a:pt x="537" y="502"/>
                  <a:pt x="549" y="508"/>
                  <a:pt x="555" y="520"/>
                </a:cubicBezTo>
                <a:cubicBezTo>
                  <a:pt x="563" y="536"/>
                  <a:pt x="575" y="549"/>
                  <a:pt x="583" y="564"/>
                </a:cubicBezTo>
                <a:cubicBezTo>
                  <a:pt x="588" y="572"/>
                  <a:pt x="588" y="583"/>
                  <a:pt x="589" y="593"/>
                </a:cubicBezTo>
                <a:cubicBezTo>
                  <a:pt x="589" y="597"/>
                  <a:pt x="585" y="601"/>
                  <a:pt x="583" y="605"/>
                </a:cubicBezTo>
                <a:cubicBezTo>
                  <a:pt x="575" y="618"/>
                  <a:pt x="569" y="617"/>
                  <a:pt x="558" y="606"/>
                </a:cubicBezTo>
                <a:cubicBezTo>
                  <a:pt x="547" y="594"/>
                  <a:pt x="533" y="585"/>
                  <a:pt x="520" y="575"/>
                </a:cubicBezTo>
                <a:cubicBezTo>
                  <a:pt x="519" y="574"/>
                  <a:pt x="516" y="574"/>
                  <a:pt x="514" y="573"/>
                </a:cubicBezTo>
                <a:cubicBezTo>
                  <a:pt x="505" y="572"/>
                  <a:pt x="496" y="570"/>
                  <a:pt x="487" y="568"/>
                </a:cubicBezTo>
                <a:cubicBezTo>
                  <a:pt x="456" y="559"/>
                  <a:pt x="425" y="549"/>
                  <a:pt x="394" y="541"/>
                </a:cubicBezTo>
                <a:cubicBezTo>
                  <a:pt x="378" y="537"/>
                  <a:pt x="362" y="537"/>
                  <a:pt x="345" y="535"/>
                </a:cubicBezTo>
                <a:cubicBezTo>
                  <a:pt x="326" y="533"/>
                  <a:pt x="310" y="515"/>
                  <a:pt x="306" y="496"/>
                </a:cubicBezTo>
                <a:cubicBezTo>
                  <a:pt x="300" y="470"/>
                  <a:pt x="292" y="444"/>
                  <a:pt x="284" y="416"/>
                </a:cubicBezTo>
                <a:close/>
                <a:moveTo>
                  <a:pt x="310" y="124"/>
                </a:moveTo>
                <a:cubicBezTo>
                  <a:pt x="296" y="115"/>
                  <a:pt x="283" y="119"/>
                  <a:pt x="270" y="122"/>
                </a:cubicBezTo>
                <a:cubicBezTo>
                  <a:pt x="248" y="128"/>
                  <a:pt x="225" y="133"/>
                  <a:pt x="204" y="139"/>
                </a:cubicBezTo>
                <a:cubicBezTo>
                  <a:pt x="195" y="142"/>
                  <a:pt x="186" y="146"/>
                  <a:pt x="180" y="152"/>
                </a:cubicBezTo>
                <a:cubicBezTo>
                  <a:pt x="172" y="160"/>
                  <a:pt x="166" y="170"/>
                  <a:pt x="157" y="182"/>
                </a:cubicBezTo>
                <a:cubicBezTo>
                  <a:pt x="165" y="187"/>
                  <a:pt x="175" y="194"/>
                  <a:pt x="185" y="196"/>
                </a:cubicBezTo>
                <a:cubicBezTo>
                  <a:pt x="205" y="202"/>
                  <a:pt x="226" y="205"/>
                  <a:pt x="246" y="209"/>
                </a:cubicBezTo>
                <a:cubicBezTo>
                  <a:pt x="256" y="210"/>
                  <a:pt x="272" y="197"/>
                  <a:pt x="273" y="187"/>
                </a:cubicBezTo>
                <a:cubicBezTo>
                  <a:pt x="275" y="168"/>
                  <a:pt x="283" y="151"/>
                  <a:pt x="297" y="138"/>
                </a:cubicBezTo>
                <a:cubicBezTo>
                  <a:pt x="301" y="133"/>
                  <a:pt x="305" y="129"/>
                  <a:pt x="310" y="124"/>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406" name="Google Shape;406;p49"/>
          <p:cNvSpPr/>
          <p:nvPr/>
        </p:nvSpPr>
        <p:spPr>
          <a:xfrm>
            <a:off x="3806767" y="4024500"/>
            <a:ext cx="100017" cy="100017"/>
          </a:xfrm>
          <a:custGeom>
            <a:rect b="b" l="l" r="r" t="t"/>
            <a:pathLst>
              <a:path extrusionOk="0" h="35" w="35">
                <a:moveTo>
                  <a:pt x="18" y="1"/>
                </a:moveTo>
                <a:cubicBezTo>
                  <a:pt x="27" y="1"/>
                  <a:pt x="35" y="9"/>
                  <a:pt x="34" y="18"/>
                </a:cubicBezTo>
                <a:cubicBezTo>
                  <a:pt x="34" y="27"/>
                  <a:pt x="26" y="35"/>
                  <a:pt x="17" y="34"/>
                </a:cubicBezTo>
                <a:cubicBezTo>
                  <a:pt x="8" y="34"/>
                  <a:pt x="0" y="25"/>
                  <a:pt x="1" y="17"/>
                </a:cubicBezTo>
                <a:cubicBezTo>
                  <a:pt x="1" y="8"/>
                  <a:pt x="9" y="0"/>
                  <a:pt x="18" y="1"/>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50"/>
          <p:cNvSpPr txBox="1"/>
          <p:nvPr>
            <p:ph type="title"/>
          </p:nvPr>
        </p:nvSpPr>
        <p:spPr>
          <a:xfrm>
            <a:off x="2753100" y="363950"/>
            <a:ext cx="3637800" cy="478200"/>
          </a:xfrm>
          <a:prstGeom prst="rect">
            <a:avLst/>
          </a:prstGeom>
          <a:noFill/>
          <a:ln>
            <a:noFill/>
          </a:ln>
        </p:spPr>
        <p:txBody>
          <a:bodyPr anchorCtr="1" anchor="t" bIns="91400" lIns="91400" spcFirstLastPara="1" rIns="91400" wrap="square" tIns="91400">
            <a:noAutofit/>
          </a:bodyPr>
          <a:lstStyle/>
          <a:p>
            <a:pPr indent="0" lvl="0" marL="0" rtl="0" algn="ctr">
              <a:lnSpc>
                <a:spcPct val="100000"/>
              </a:lnSpc>
              <a:spcBef>
                <a:spcPts val="0"/>
              </a:spcBef>
              <a:spcAft>
                <a:spcPts val="0"/>
              </a:spcAft>
              <a:buClr>
                <a:srgbClr val="09539E"/>
              </a:buClr>
              <a:buSzPts val="3500"/>
              <a:buFont typeface="Racing Sans One"/>
              <a:buNone/>
            </a:pPr>
            <a:r>
              <a:rPr lang="en"/>
              <a:t>CONCLUSION</a:t>
            </a:r>
            <a:endParaRPr/>
          </a:p>
        </p:txBody>
      </p:sp>
      <p:sp>
        <p:nvSpPr>
          <p:cNvPr id="412" name="Google Shape;412;p50"/>
          <p:cNvSpPr txBox="1"/>
          <p:nvPr>
            <p:ph idx="4294967295" type="subTitle"/>
          </p:nvPr>
        </p:nvSpPr>
        <p:spPr>
          <a:xfrm>
            <a:off x="789600" y="1290300"/>
            <a:ext cx="3637800" cy="2562900"/>
          </a:xfrm>
          <a:prstGeom prst="rect">
            <a:avLst/>
          </a:prstGeom>
          <a:noFill/>
          <a:ln>
            <a:noFill/>
          </a:ln>
        </p:spPr>
        <p:txBody>
          <a:bodyPr anchorCtr="0" anchor="ctr" bIns="91400" lIns="91400" spcFirstLastPara="1" rIns="91400" wrap="square" tIns="91400">
            <a:noAutofit/>
          </a:bodyPr>
          <a:lstStyle/>
          <a:p>
            <a:pPr indent="-317500" lvl="0" marL="457200" marR="0" rtl="0" algn="l">
              <a:lnSpc>
                <a:spcPct val="100000"/>
              </a:lnSpc>
              <a:spcBef>
                <a:spcPts val="0"/>
              </a:spcBef>
              <a:spcAft>
                <a:spcPts val="0"/>
              </a:spcAft>
              <a:buSzPts val="1400"/>
              <a:buChar char="●"/>
            </a:pPr>
            <a:r>
              <a:rPr lang="en"/>
              <a:t>Overall, the pitch clock has been a success for MLB</a:t>
            </a:r>
            <a:endParaRPr/>
          </a:p>
          <a:p>
            <a:pPr indent="-317500" lvl="0" marL="457200" marR="0" rtl="0" algn="l">
              <a:lnSpc>
                <a:spcPct val="100000"/>
              </a:lnSpc>
              <a:spcBef>
                <a:spcPts val="0"/>
              </a:spcBef>
              <a:spcAft>
                <a:spcPts val="0"/>
              </a:spcAft>
              <a:buSzPts val="1400"/>
              <a:buChar char="●"/>
            </a:pPr>
            <a:r>
              <a:rPr lang="en"/>
              <a:t>Goals achieved:</a:t>
            </a:r>
            <a:endParaRPr/>
          </a:p>
          <a:p>
            <a:pPr indent="-381000" lvl="1" marL="914400" marR="0" rtl="0" algn="l">
              <a:lnSpc>
                <a:spcPct val="100000"/>
              </a:lnSpc>
              <a:spcBef>
                <a:spcPts val="0"/>
              </a:spcBef>
              <a:spcAft>
                <a:spcPts val="0"/>
              </a:spcAft>
              <a:buSzPts val="2400"/>
              <a:buFont typeface="Rubik"/>
              <a:buChar char="•"/>
            </a:pPr>
            <a:r>
              <a:rPr lang="en" sz="1400">
                <a:latin typeface="Rubik"/>
                <a:ea typeface="Rubik"/>
                <a:cs typeface="Rubik"/>
                <a:sym typeface="Rubik"/>
              </a:rPr>
              <a:t>Faster games</a:t>
            </a:r>
            <a:endParaRPr sz="1400">
              <a:latin typeface="Rubik"/>
              <a:ea typeface="Rubik"/>
              <a:cs typeface="Rubik"/>
              <a:sym typeface="Rubik"/>
            </a:endParaRPr>
          </a:p>
          <a:p>
            <a:pPr indent="-381000" lvl="1" marL="914400" marR="0" rtl="0" algn="l">
              <a:lnSpc>
                <a:spcPct val="100000"/>
              </a:lnSpc>
              <a:spcBef>
                <a:spcPts val="0"/>
              </a:spcBef>
              <a:spcAft>
                <a:spcPts val="0"/>
              </a:spcAft>
              <a:buSzPts val="2400"/>
              <a:buFont typeface="Rubik"/>
              <a:buChar char="•"/>
            </a:pPr>
            <a:r>
              <a:rPr lang="en" sz="1400">
                <a:latin typeface="Rubik"/>
                <a:ea typeface="Rubik"/>
                <a:cs typeface="Rubik"/>
                <a:sym typeface="Rubik"/>
              </a:rPr>
              <a:t>More stolen bases</a:t>
            </a:r>
            <a:endParaRPr sz="1400">
              <a:latin typeface="Rubik"/>
              <a:ea typeface="Rubik"/>
              <a:cs typeface="Rubik"/>
              <a:sym typeface="Rubik"/>
            </a:endParaRPr>
          </a:p>
          <a:p>
            <a:pPr indent="-381000" lvl="1" marL="914400" marR="0" rtl="0" algn="l">
              <a:lnSpc>
                <a:spcPct val="100000"/>
              </a:lnSpc>
              <a:spcBef>
                <a:spcPts val="0"/>
              </a:spcBef>
              <a:spcAft>
                <a:spcPts val="0"/>
              </a:spcAft>
              <a:buSzPts val="2400"/>
              <a:buFont typeface="Rubik"/>
              <a:buChar char="•"/>
            </a:pPr>
            <a:r>
              <a:rPr lang="en" sz="1400">
                <a:latin typeface="Rubik"/>
                <a:ea typeface="Rubik"/>
                <a:cs typeface="Rubik"/>
                <a:sym typeface="Rubik"/>
              </a:rPr>
              <a:t>No decline in pitcher performance</a:t>
            </a:r>
            <a:endParaRPr sz="1400">
              <a:latin typeface="Rubik"/>
              <a:ea typeface="Rubik"/>
              <a:cs typeface="Rubik"/>
              <a:sym typeface="Rubik"/>
            </a:endParaRPr>
          </a:p>
          <a:p>
            <a:pPr indent="-381000" lvl="1" marL="914400" marR="0" rtl="0" algn="l">
              <a:lnSpc>
                <a:spcPct val="100000"/>
              </a:lnSpc>
              <a:spcBef>
                <a:spcPts val="0"/>
              </a:spcBef>
              <a:spcAft>
                <a:spcPts val="0"/>
              </a:spcAft>
              <a:buSzPts val="2400"/>
              <a:buFont typeface="Rubik"/>
              <a:buChar char="•"/>
            </a:pPr>
            <a:r>
              <a:rPr lang="en" sz="1400">
                <a:latin typeface="Rubik"/>
                <a:ea typeface="Rubik"/>
                <a:cs typeface="Rubik"/>
                <a:sym typeface="Rubik"/>
              </a:rPr>
              <a:t>Viewership is improving</a:t>
            </a:r>
            <a:endParaRPr sz="1400">
              <a:latin typeface="Rubik"/>
              <a:ea typeface="Rubik"/>
              <a:cs typeface="Rubik"/>
              <a:sym typeface="Rubik"/>
            </a:endParaRPr>
          </a:p>
        </p:txBody>
      </p:sp>
      <p:cxnSp>
        <p:nvCxnSpPr>
          <p:cNvPr id="413" name="Google Shape;413;p50"/>
          <p:cNvCxnSpPr/>
          <p:nvPr/>
        </p:nvCxnSpPr>
        <p:spPr>
          <a:xfrm>
            <a:off x="621379" y="568283"/>
            <a:ext cx="2421000" cy="181500"/>
          </a:xfrm>
          <a:prstGeom prst="bentConnector3">
            <a:avLst>
              <a:gd fmla="val 50000" name="adj1"/>
            </a:avLst>
          </a:prstGeom>
          <a:noFill/>
          <a:ln cap="flat" cmpd="sng" w="57150">
            <a:solidFill>
              <a:srgbClr val="C95353"/>
            </a:solidFill>
            <a:prstDash val="solid"/>
            <a:round/>
            <a:headEnd len="sm" w="sm" type="none"/>
            <a:tailEnd len="med" w="med" type="stealth"/>
          </a:ln>
        </p:spPr>
      </p:cxnSp>
      <p:cxnSp>
        <p:nvCxnSpPr>
          <p:cNvPr id="414" name="Google Shape;414;p50"/>
          <p:cNvCxnSpPr/>
          <p:nvPr/>
        </p:nvCxnSpPr>
        <p:spPr>
          <a:xfrm flipH="1">
            <a:off x="6103400" y="482000"/>
            <a:ext cx="2424000" cy="242100"/>
          </a:xfrm>
          <a:prstGeom prst="bentConnector3">
            <a:avLst>
              <a:gd fmla="val 50000" name="adj1"/>
            </a:avLst>
          </a:prstGeom>
          <a:noFill/>
          <a:ln cap="flat" cmpd="sng" w="57150">
            <a:solidFill>
              <a:srgbClr val="C95353"/>
            </a:solidFill>
            <a:prstDash val="solid"/>
            <a:round/>
            <a:headEnd len="sm" w="sm" type="none"/>
            <a:tailEnd len="med" w="med" type="stealth"/>
          </a:ln>
        </p:spPr>
      </p:cxnSp>
      <p:pic>
        <p:nvPicPr>
          <p:cNvPr descr="Illustration of a pitcher delivering a pitch with a stopwatch counting down in the background." id="415" name="Google Shape;415;p50"/>
          <p:cNvPicPr preferRelativeResize="0"/>
          <p:nvPr/>
        </p:nvPicPr>
        <p:blipFill>
          <a:blip r:embed="rId3">
            <a:alphaModFix/>
          </a:blip>
          <a:stretch>
            <a:fillRect/>
          </a:stretch>
        </p:blipFill>
        <p:spPr>
          <a:xfrm>
            <a:off x="4801400" y="1523846"/>
            <a:ext cx="3726000" cy="2095800"/>
          </a:xfrm>
          <a:prstGeom prst="roundRect">
            <a:avLst>
              <a:gd fmla="val 16667" name="adj"/>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51"/>
          <p:cNvSpPr/>
          <p:nvPr/>
        </p:nvSpPr>
        <p:spPr>
          <a:xfrm>
            <a:off x="-3172" y="3914775"/>
            <a:ext cx="9144000" cy="1227133"/>
          </a:xfrm>
          <a:custGeom>
            <a:rect b="b" l="l" r="r" t="t"/>
            <a:pathLst>
              <a:path extrusionOk="0" h="924" w="3276">
                <a:moveTo>
                  <a:pt x="0" y="222"/>
                </a:moveTo>
                <a:cubicBezTo>
                  <a:pt x="0" y="222"/>
                  <a:pt x="2184" y="0"/>
                  <a:pt x="3276" y="726"/>
                </a:cubicBezTo>
                <a:cubicBezTo>
                  <a:pt x="3276" y="924"/>
                  <a:pt x="3276" y="924"/>
                  <a:pt x="3276" y="924"/>
                </a:cubicBezTo>
                <a:cubicBezTo>
                  <a:pt x="0" y="924"/>
                  <a:pt x="0" y="924"/>
                  <a:pt x="0" y="924"/>
                </a:cubicBezTo>
                <a:lnTo>
                  <a:pt x="0" y="222"/>
                </a:lnTo>
                <a:close/>
              </a:path>
            </a:pathLst>
          </a:custGeom>
          <a:solidFill>
            <a:srgbClr val="CA535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421" name="Google Shape;421;p51"/>
          <p:cNvSpPr/>
          <p:nvPr/>
        </p:nvSpPr>
        <p:spPr>
          <a:xfrm>
            <a:off x="0" y="0"/>
            <a:ext cx="974576" cy="5143499"/>
          </a:xfrm>
          <a:prstGeom prst="rect">
            <a:avLst/>
          </a:prstGeom>
          <a:solidFill>
            <a:srgbClr val="09539E"/>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422" name="Google Shape;422;p51"/>
          <p:cNvSpPr/>
          <p:nvPr/>
        </p:nvSpPr>
        <p:spPr>
          <a:xfrm>
            <a:off x="149522" y="0"/>
            <a:ext cx="205648" cy="5143499"/>
          </a:xfrm>
          <a:prstGeom prst="rect">
            <a:avLst/>
          </a:prstGeom>
          <a:solidFill>
            <a:srgbClr val="FFFFFF"/>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423" name="Google Shape;423;p51"/>
          <p:cNvSpPr/>
          <p:nvPr/>
        </p:nvSpPr>
        <p:spPr>
          <a:xfrm>
            <a:off x="604857" y="0"/>
            <a:ext cx="205648" cy="5143499"/>
          </a:xfrm>
          <a:prstGeom prst="rect">
            <a:avLst/>
          </a:prstGeom>
          <a:solidFill>
            <a:srgbClr val="FFFFFF"/>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424" name="Google Shape;424;p51"/>
          <p:cNvSpPr txBox="1"/>
          <p:nvPr>
            <p:ph type="title"/>
          </p:nvPr>
        </p:nvSpPr>
        <p:spPr>
          <a:xfrm>
            <a:off x="1154725" y="1752513"/>
            <a:ext cx="3333900" cy="1692300"/>
          </a:xfrm>
          <a:prstGeom prst="rect">
            <a:avLst/>
          </a:prstGeom>
          <a:no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Clr>
                <a:srgbClr val="09539E"/>
              </a:buClr>
              <a:buSzPts val="6000"/>
              <a:buFont typeface="Racing Sans One"/>
              <a:buNone/>
            </a:pPr>
            <a:r>
              <a:rPr lang="en"/>
              <a:t>Thank you!</a:t>
            </a:r>
            <a:endParaRPr/>
          </a:p>
        </p:txBody>
      </p:sp>
      <p:grpSp>
        <p:nvGrpSpPr>
          <p:cNvPr id="425" name="Google Shape;425;p51"/>
          <p:cNvGrpSpPr/>
          <p:nvPr/>
        </p:nvGrpSpPr>
        <p:grpSpPr>
          <a:xfrm>
            <a:off x="4572000" y="539404"/>
            <a:ext cx="3941392" cy="4118512"/>
            <a:chOff x="4572000" y="539404"/>
            <a:chExt cx="3941392" cy="4118512"/>
          </a:xfrm>
        </p:grpSpPr>
        <p:sp>
          <p:nvSpPr>
            <p:cNvPr id="426" name="Google Shape;426;p51"/>
            <p:cNvSpPr/>
            <p:nvPr/>
          </p:nvSpPr>
          <p:spPr>
            <a:xfrm>
              <a:off x="4851660" y="1570427"/>
              <a:ext cx="3529364" cy="2638162"/>
            </a:xfrm>
            <a:custGeom>
              <a:rect b="b" l="l" r="r" t="t"/>
              <a:pathLst>
                <a:path extrusionOk="0" h="340" w="455">
                  <a:moveTo>
                    <a:pt x="437" y="267"/>
                  </a:moveTo>
                  <a:cubicBezTo>
                    <a:pt x="443" y="269"/>
                    <a:pt x="448" y="271"/>
                    <a:pt x="454" y="272"/>
                  </a:cubicBezTo>
                  <a:cubicBezTo>
                    <a:pt x="454" y="272"/>
                    <a:pt x="454" y="271"/>
                    <a:pt x="455" y="271"/>
                  </a:cubicBezTo>
                  <a:cubicBezTo>
                    <a:pt x="441" y="261"/>
                    <a:pt x="428" y="252"/>
                    <a:pt x="414" y="243"/>
                  </a:cubicBezTo>
                  <a:cubicBezTo>
                    <a:pt x="414" y="243"/>
                    <a:pt x="414" y="243"/>
                    <a:pt x="414" y="243"/>
                  </a:cubicBezTo>
                  <a:cubicBezTo>
                    <a:pt x="402" y="234"/>
                    <a:pt x="390" y="224"/>
                    <a:pt x="377" y="215"/>
                  </a:cubicBezTo>
                  <a:cubicBezTo>
                    <a:pt x="368" y="208"/>
                    <a:pt x="358" y="202"/>
                    <a:pt x="359" y="189"/>
                  </a:cubicBezTo>
                  <a:cubicBezTo>
                    <a:pt x="359" y="188"/>
                    <a:pt x="360" y="187"/>
                    <a:pt x="360" y="186"/>
                  </a:cubicBezTo>
                  <a:cubicBezTo>
                    <a:pt x="358" y="164"/>
                    <a:pt x="355" y="143"/>
                    <a:pt x="353" y="122"/>
                  </a:cubicBezTo>
                  <a:cubicBezTo>
                    <a:pt x="352" y="120"/>
                    <a:pt x="350" y="117"/>
                    <a:pt x="348" y="115"/>
                  </a:cubicBezTo>
                  <a:cubicBezTo>
                    <a:pt x="348" y="113"/>
                    <a:pt x="348" y="110"/>
                    <a:pt x="347" y="108"/>
                  </a:cubicBezTo>
                  <a:cubicBezTo>
                    <a:pt x="343" y="102"/>
                    <a:pt x="339" y="96"/>
                    <a:pt x="335" y="90"/>
                  </a:cubicBezTo>
                  <a:cubicBezTo>
                    <a:pt x="299" y="46"/>
                    <a:pt x="252" y="24"/>
                    <a:pt x="196" y="18"/>
                  </a:cubicBezTo>
                  <a:cubicBezTo>
                    <a:pt x="194" y="18"/>
                    <a:pt x="191" y="19"/>
                    <a:pt x="189" y="19"/>
                  </a:cubicBezTo>
                  <a:cubicBezTo>
                    <a:pt x="187" y="16"/>
                    <a:pt x="184" y="13"/>
                    <a:pt x="184" y="10"/>
                  </a:cubicBezTo>
                  <a:cubicBezTo>
                    <a:pt x="183" y="2"/>
                    <a:pt x="181" y="0"/>
                    <a:pt x="172" y="1"/>
                  </a:cubicBezTo>
                  <a:cubicBezTo>
                    <a:pt x="169" y="1"/>
                    <a:pt x="166" y="2"/>
                    <a:pt x="163" y="2"/>
                  </a:cubicBezTo>
                  <a:cubicBezTo>
                    <a:pt x="146" y="3"/>
                    <a:pt x="146" y="3"/>
                    <a:pt x="144" y="19"/>
                  </a:cubicBezTo>
                  <a:cubicBezTo>
                    <a:pt x="142" y="20"/>
                    <a:pt x="139" y="20"/>
                    <a:pt x="136" y="21"/>
                  </a:cubicBezTo>
                  <a:cubicBezTo>
                    <a:pt x="87" y="31"/>
                    <a:pt x="48" y="56"/>
                    <a:pt x="22" y="99"/>
                  </a:cubicBezTo>
                  <a:cubicBezTo>
                    <a:pt x="10" y="119"/>
                    <a:pt x="0" y="139"/>
                    <a:pt x="2" y="164"/>
                  </a:cubicBezTo>
                  <a:cubicBezTo>
                    <a:pt x="6" y="194"/>
                    <a:pt x="9" y="225"/>
                    <a:pt x="12" y="255"/>
                  </a:cubicBezTo>
                  <a:cubicBezTo>
                    <a:pt x="13" y="264"/>
                    <a:pt x="15" y="274"/>
                    <a:pt x="16" y="283"/>
                  </a:cubicBezTo>
                  <a:cubicBezTo>
                    <a:pt x="36" y="280"/>
                    <a:pt x="56" y="276"/>
                    <a:pt x="75" y="274"/>
                  </a:cubicBezTo>
                  <a:cubicBezTo>
                    <a:pt x="78" y="273"/>
                    <a:pt x="83" y="274"/>
                    <a:pt x="86" y="275"/>
                  </a:cubicBezTo>
                  <a:cubicBezTo>
                    <a:pt x="124" y="297"/>
                    <a:pt x="162" y="319"/>
                    <a:pt x="204" y="332"/>
                  </a:cubicBezTo>
                  <a:cubicBezTo>
                    <a:pt x="228" y="339"/>
                    <a:pt x="251" y="340"/>
                    <a:pt x="273" y="329"/>
                  </a:cubicBezTo>
                  <a:cubicBezTo>
                    <a:pt x="293" y="320"/>
                    <a:pt x="312" y="309"/>
                    <a:pt x="331" y="299"/>
                  </a:cubicBezTo>
                  <a:cubicBezTo>
                    <a:pt x="352" y="287"/>
                    <a:pt x="373" y="274"/>
                    <a:pt x="398" y="270"/>
                  </a:cubicBezTo>
                  <a:cubicBezTo>
                    <a:pt x="411" y="268"/>
                    <a:pt x="424" y="268"/>
                    <a:pt x="437" y="267"/>
                  </a:cubicBezTo>
                  <a:close/>
                  <a:moveTo>
                    <a:pt x="302" y="177"/>
                  </a:moveTo>
                  <a:cubicBezTo>
                    <a:pt x="290" y="186"/>
                    <a:pt x="276" y="189"/>
                    <a:pt x="262" y="189"/>
                  </a:cubicBezTo>
                  <a:cubicBezTo>
                    <a:pt x="247" y="189"/>
                    <a:pt x="232" y="187"/>
                    <a:pt x="220" y="177"/>
                  </a:cubicBezTo>
                  <a:cubicBezTo>
                    <a:pt x="206" y="167"/>
                    <a:pt x="206" y="152"/>
                    <a:pt x="220" y="141"/>
                  </a:cubicBezTo>
                  <a:cubicBezTo>
                    <a:pt x="241" y="127"/>
                    <a:pt x="281" y="127"/>
                    <a:pt x="301" y="142"/>
                  </a:cubicBezTo>
                  <a:cubicBezTo>
                    <a:pt x="316" y="152"/>
                    <a:pt x="316" y="167"/>
                    <a:pt x="302" y="177"/>
                  </a:cubicBezTo>
                  <a:close/>
                </a:path>
              </a:pathLst>
            </a:custGeom>
            <a:solidFill>
              <a:srgbClr val="09539E"/>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427" name="Google Shape;427;p51"/>
            <p:cNvSpPr/>
            <p:nvPr/>
          </p:nvSpPr>
          <p:spPr>
            <a:xfrm>
              <a:off x="6954734" y="539404"/>
              <a:ext cx="1558658" cy="1526965"/>
            </a:xfrm>
            <a:custGeom>
              <a:rect b="b" l="l" r="r" t="t"/>
              <a:pathLst>
                <a:path extrusionOk="0" h="197" w="201">
                  <a:moveTo>
                    <a:pt x="198" y="58"/>
                  </a:moveTo>
                  <a:cubicBezTo>
                    <a:pt x="187" y="32"/>
                    <a:pt x="167" y="14"/>
                    <a:pt x="141" y="3"/>
                  </a:cubicBezTo>
                  <a:cubicBezTo>
                    <a:pt x="133" y="0"/>
                    <a:pt x="126" y="2"/>
                    <a:pt x="120" y="9"/>
                  </a:cubicBezTo>
                  <a:cubicBezTo>
                    <a:pt x="84" y="50"/>
                    <a:pt x="47" y="91"/>
                    <a:pt x="10" y="132"/>
                  </a:cubicBezTo>
                  <a:cubicBezTo>
                    <a:pt x="7" y="136"/>
                    <a:pt x="3" y="140"/>
                    <a:pt x="0" y="145"/>
                  </a:cubicBezTo>
                  <a:cubicBezTo>
                    <a:pt x="5" y="151"/>
                    <a:pt x="9" y="148"/>
                    <a:pt x="13" y="144"/>
                  </a:cubicBezTo>
                  <a:cubicBezTo>
                    <a:pt x="49" y="103"/>
                    <a:pt x="85" y="63"/>
                    <a:pt x="121" y="22"/>
                  </a:cubicBezTo>
                  <a:cubicBezTo>
                    <a:pt x="133" y="9"/>
                    <a:pt x="133" y="9"/>
                    <a:pt x="149" y="17"/>
                  </a:cubicBezTo>
                  <a:cubicBezTo>
                    <a:pt x="150" y="18"/>
                    <a:pt x="152" y="20"/>
                    <a:pt x="152" y="20"/>
                  </a:cubicBezTo>
                  <a:cubicBezTo>
                    <a:pt x="145" y="25"/>
                    <a:pt x="137" y="29"/>
                    <a:pt x="131" y="36"/>
                  </a:cubicBezTo>
                  <a:cubicBezTo>
                    <a:pt x="108" y="59"/>
                    <a:pt x="85" y="83"/>
                    <a:pt x="63" y="107"/>
                  </a:cubicBezTo>
                  <a:cubicBezTo>
                    <a:pt x="48" y="123"/>
                    <a:pt x="34" y="139"/>
                    <a:pt x="20" y="154"/>
                  </a:cubicBezTo>
                  <a:cubicBezTo>
                    <a:pt x="38" y="168"/>
                    <a:pt x="56" y="182"/>
                    <a:pt x="75" y="197"/>
                  </a:cubicBezTo>
                  <a:cubicBezTo>
                    <a:pt x="74" y="197"/>
                    <a:pt x="75" y="197"/>
                    <a:pt x="75" y="196"/>
                  </a:cubicBezTo>
                  <a:cubicBezTo>
                    <a:pt x="115" y="157"/>
                    <a:pt x="154" y="117"/>
                    <a:pt x="194" y="78"/>
                  </a:cubicBezTo>
                  <a:cubicBezTo>
                    <a:pt x="200" y="72"/>
                    <a:pt x="201" y="65"/>
                    <a:pt x="198" y="58"/>
                  </a:cubicBezTo>
                  <a:close/>
                </a:path>
              </a:pathLst>
            </a:custGeom>
            <a:solidFill>
              <a:srgbClr val="A6A6A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428" name="Google Shape;428;p51"/>
            <p:cNvSpPr/>
            <p:nvPr/>
          </p:nvSpPr>
          <p:spPr>
            <a:xfrm>
              <a:off x="4572000" y="3867399"/>
              <a:ext cx="954587" cy="790517"/>
            </a:xfrm>
            <a:custGeom>
              <a:rect b="b" l="l" r="r" t="t"/>
              <a:pathLst>
                <a:path extrusionOk="0" h="102" w="123">
                  <a:moveTo>
                    <a:pt x="104" y="2"/>
                  </a:moveTo>
                  <a:cubicBezTo>
                    <a:pt x="92" y="4"/>
                    <a:pt x="80" y="6"/>
                    <a:pt x="69" y="8"/>
                  </a:cubicBezTo>
                  <a:cubicBezTo>
                    <a:pt x="65" y="9"/>
                    <a:pt x="61" y="11"/>
                    <a:pt x="59" y="13"/>
                  </a:cubicBezTo>
                  <a:cubicBezTo>
                    <a:pt x="50" y="21"/>
                    <a:pt x="44" y="29"/>
                    <a:pt x="35" y="36"/>
                  </a:cubicBezTo>
                  <a:cubicBezTo>
                    <a:pt x="28" y="41"/>
                    <a:pt x="20" y="45"/>
                    <a:pt x="12" y="46"/>
                  </a:cubicBezTo>
                  <a:cubicBezTo>
                    <a:pt x="5" y="46"/>
                    <a:pt x="2" y="48"/>
                    <a:pt x="2" y="54"/>
                  </a:cubicBezTo>
                  <a:cubicBezTo>
                    <a:pt x="0" y="71"/>
                    <a:pt x="11" y="82"/>
                    <a:pt x="23" y="92"/>
                  </a:cubicBezTo>
                  <a:cubicBezTo>
                    <a:pt x="31" y="98"/>
                    <a:pt x="41" y="102"/>
                    <a:pt x="52" y="100"/>
                  </a:cubicBezTo>
                  <a:cubicBezTo>
                    <a:pt x="56" y="99"/>
                    <a:pt x="60" y="98"/>
                    <a:pt x="59" y="91"/>
                  </a:cubicBezTo>
                  <a:cubicBezTo>
                    <a:pt x="58" y="86"/>
                    <a:pt x="57" y="80"/>
                    <a:pt x="60" y="77"/>
                  </a:cubicBezTo>
                  <a:cubicBezTo>
                    <a:pt x="69" y="64"/>
                    <a:pt x="79" y="51"/>
                    <a:pt x="90" y="40"/>
                  </a:cubicBezTo>
                  <a:cubicBezTo>
                    <a:pt x="100" y="28"/>
                    <a:pt x="112" y="18"/>
                    <a:pt x="123" y="8"/>
                  </a:cubicBezTo>
                  <a:cubicBezTo>
                    <a:pt x="117" y="2"/>
                    <a:pt x="112" y="0"/>
                    <a:pt x="104" y="2"/>
                  </a:cubicBezTo>
                  <a:close/>
                </a:path>
              </a:pathLst>
            </a:custGeom>
            <a:solidFill>
              <a:srgbClr val="A6A6A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429" name="Google Shape;429;p51"/>
            <p:cNvSpPr/>
            <p:nvPr/>
          </p:nvSpPr>
          <p:spPr>
            <a:xfrm>
              <a:off x="7590507" y="3742483"/>
              <a:ext cx="822210" cy="348642"/>
            </a:xfrm>
            <a:custGeom>
              <a:rect b="b" l="l" r="r" t="t"/>
              <a:pathLst>
                <a:path extrusionOk="0" h="45" w="106">
                  <a:moveTo>
                    <a:pt x="0" y="32"/>
                  </a:moveTo>
                  <a:cubicBezTo>
                    <a:pt x="19" y="36"/>
                    <a:pt x="36" y="42"/>
                    <a:pt x="53" y="44"/>
                  </a:cubicBezTo>
                  <a:cubicBezTo>
                    <a:pt x="65" y="45"/>
                    <a:pt x="78" y="43"/>
                    <a:pt x="90" y="40"/>
                  </a:cubicBezTo>
                  <a:cubicBezTo>
                    <a:pt x="100" y="37"/>
                    <a:pt x="106" y="28"/>
                    <a:pt x="106" y="16"/>
                  </a:cubicBezTo>
                  <a:cubicBezTo>
                    <a:pt x="69" y="0"/>
                    <a:pt x="26" y="12"/>
                    <a:pt x="0" y="32"/>
                  </a:cubicBezTo>
                  <a:close/>
                </a:path>
              </a:pathLst>
            </a:custGeom>
            <a:solidFill>
              <a:srgbClr val="09539E"/>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41"/>
          <p:cNvSpPr/>
          <p:nvPr/>
        </p:nvSpPr>
        <p:spPr>
          <a:xfrm rot="10799991">
            <a:off x="49213" y="12884"/>
            <a:ext cx="9094786" cy="1202344"/>
          </a:xfrm>
          <a:custGeom>
            <a:rect b="b" l="l" r="r" t="t"/>
            <a:pathLst>
              <a:path extrusionOk="0" h="120000" w="120000">
                <a:moveTo>
                  <a:pt x="0" y="120000"/>
                </a:moveTo>
                <a:lnTo>
                  <a:pt x="60000" y="0"/>
                </a:lnTo>
                <a:lnTo>
                  <a:pt x="120000" y="120000"/>
                </a:lnTo>
                <a:close/>
              </a:path>
            </a:pathLst>
          </a:custGeom>
          <a:solidFill>
            <a:srgbClr val="C9535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198" name="Google Shape;198;p41"/>
          <p:cNvSpPr txBox="1"/>
          <p:nvPr>
            <p:ph idx="4294967295" type="subTitle"/>
          </p:nvPr>
        </p:nvSpPr>
        <p:spPr>
          <a:xfrm>
            <a:off x="411425" y="2114625"/>
            <a:ext cx="5387700" cy="2075400"/>
          </a:xfrm>
          <a:prstGeom prst="rect">
            <a:avLst/>
          </a:prstGeom>
          <a:noFill/>
          <a:ln>
            <a:noFill/>
          </a:ln>
        </p:spPr>
        <p:txBody>
          <a:bodyPr anchorCtr="0" anchor="ctr" bIns="91400" lIns="91400" spcFirstLastPara="1" rIns="91400" wrap="square" tIns="91400">
            <a:noAutofit/>
          </a:bodyPr>
          <a:lstStyle/>
          <a:p>
            <a:pPr indent="-355600" lvl="0" marL="457200" rtl="0" algn="l">
              <a:lnSpc>
                <a:spcPct val="100000"/>
              </a:lnSpc>
              <a:spcBef>
                <a:spcPts val="0"/>
              </a:spcBef>
              <a:spcAft>
                <a:spcPts val="0"/>
              </a:spcAft>
              <a:buClr>
                <a:schemeClr val="dk1"/>
              </a:buClr>
              <a:buSzPts val="2000"/>
              <a:buChar char="●"/>
            </a:pPr>
            <a:r>
              <a:rPr lang="en" sz="1800">
                <a:solidFill>
                  <a:schemeClr val="dk1"/>
                </a:solidFill>
              </a:rPr>
              <a:t>MLB founded in late 1800s</a:t>
            </a:r>
            <a:endParaRPr sz="1800">
              <a:solidFill>
                <a:schemeClr val="dk1"/>
              </a:solidFill>
            </a:endParaRPr>
          </a:p>
          <a:p>
            <a:pPr indent="-342900" lvl="0" marL="457200" rtl="0" algn="l">
              <a:lnSpc>
                <a:spcPct val="100000"/>
              </a:lnSpc>
              <a:spcBef>
                <a:spcPts val="0"/>
              </a:spcBef>
              <a:spcAft>
                <a:spcPts val="0"/>
              </a:spcAft>
              <a:buClr>
                <a:schemeClr val="dk1"/>
              </a:buClr>
              <a:buSzPts val="1800"/>
              <a:buChar char="●"/>
            </a:pPr>
            <a:r>
              <a:rPr lang="en" sz="1800">
                <a:solidFill>
                  <a:schemeClr val="dk1"/>
                </a:solidFill>
              </a:rPr>
              <a:t>Average MLB game length: 3 hours</a:t>
            </a:r>
            <a:endParaRPr sz="1800">
              <a:solidFill>
                <a:schemeClr val="dk1"/>
              </a:solidFill>
            </a:endParaRPr>
          </a:p>
          <a:p>
            <a:pPr indent="-342900" lvl="0" marL="457200" rtl="0" algn="l">
              <a:lnSpc>
                <a:spcPct val="100000"/>
              </a:lnSpc>
              <a:spcBef>
                <a:spcPts val="0"/>
              </a:spcBef>
              <a:spcAft>
                <a:spcPts val="0"/>
              </a:spcAft>
              <a:buClr>
                <a:schemeClr val="dk1"/>
              </a:buClr>
              <a:buSzPts val="1800"/>
              <a:buChar char="●"/>
            </a:pPr>
            <a:r>
              <a:rPr lang="en" sz="1800">
                <a:solidFill>
                  <a:schemeClr val="dk1"/>
                </a:solidFill>
              </a:rPr>
              <a:t>Pitch clock implemented in 2023 season</a:t>
            </a:r>
            <a:endParaRPr sz="1800">
              <a:solidFill>
                <a:schemeClr val="dk1"/>
              </a:solidFill>
            </a:endParaRPr>
          </a:p>
        </p:txBody>
      </p:sp>
      <p:sp>
        <p:nvSpPr>
          <p:cNvPr id="199" name="Google Shape;199;p41"/>
          <p:cNvSpPr txBox="1"/>
          <p:nvPr>
            <p:ph type="title"/>
          </p:nvPr>
        </p:nvSpPr>
        <p:spPr>
          <a:xfrm>
            <a:off x="220850" y="578025"/>
            <a:ext cx="6580800" cy="1536600"/>
          </a:xfrm>
          <a:prstGeom prst="rect">
            <a:avLst/>
          </a:prstGeom>
          <a:no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Clr>
                <a:srgbClr val="09539E"/>
              </a:buClr>
              <a:buSzPts val="13800"/>
              <a:buFont typeface="Racing Sans One"/>
              <a:buNone/>
            </a:pPr>
            <a:r>
              <a:rPr lang="en" sz="8600"/>
              <a:t>Background</a:t>
            </a:r>
            <a:endParaRPr sz="100"/>
          </a:p>
        </p:txBody>
      </p:sp>
      <p:grpSp>
        <p:nvGrpSpPr>
          <p:cNvPr id="200" name="Google Shape;200;p41"/>
          <p:cNvGrpSpPr/>
          <p:nvPr/>
        </p:nvGrpSpPr>
        <p:grpSpPr>
          <a:xfrm>
            <a:off x="5799136" y="1909760"/>
            <a:ext cx="3275016" cy="2765430"/>
            <a:chOff x="5265736" y="1909760"/>
            <a:chExt cx="3275016" cy="2765430"/>
          </a:xfrm>
        </p:grpSpPr>
        <p:sp>
          <p:nvSpPr>
            <p:cNvPr id="201" name="Google Shape;201;p41"/>
            <p:cNvSpPr/>
            <p:nvPr/>
          </p:nvSpPr>
          <p:spPr>
            <a:xfrm>
              <a:off x="6842126" y="1909760"/>
              <a:ext cx="1698626" cy="1766885"/>
            </a:xfrm>
            <a:custGeom>
              <a:rect b="b" l="l" r="r" t="t"/>
              <a:pathLst>
                <a:path extrusionOk="0" h="115" w="111">
                  <a:moveTo>
                    <a:pt x="2" y="61"/>
                  </a:moveTo>
                  <a:cubicBezTo>
                    <a:pt x="0" y="33"/>
                    <a:pt x="21" y="10"/>
                    <a:pt x="46" y="6"/>
                  </a:cubicBezTo>
                  <a:cubicBezTo>
                    <a:pt x="80" y="0"/>
                    <a:pt x="105" y="26"/>
                    <a:pt x="108" y="52"/>
                  </a:cubicBezTo>
                  <a:cubicBezTo>
                    <a:pt x="111" y="84"/>
                    <a:pt x="88" y="108"/>
                    <a:pt x="61" y="111"/>
                  </a:cubicBezTo>
                  <a:cubicBezTo>
                    <a:pt x="30" y="115"/>
                    <a:pt x="3" y="91"/>
                    <a:pt x="2" y="61"/>
                  </a:cubicBezTo>
                  <a:close/>
                  <a:moveTo>
                    <a:pt x="72" y="99"/>
                  </a:moveTo>
                  <a:cubicBezTo>
                    <a:pt x="72" y="100"/>
                    <a:pt x="74" y="100"/>
                    <a:pt x="75" y="99"/>
                  </a:cubicBezTo>
                  <a:cubicBezTo>
                    <a:pt x="77" y="98"/>
                    <a:pt x="79" y="97"/>
                    <a:pt x="80" y="96"/>
                  </a:cubicBezTo>
                  <a:cubicBezTo>
                    <a:pt x="97" y="85"/>
                    <a:pt x="103" y="67"/>
                    <a:pt x="100" y="49"/>
                  </a:cubicBezTo>
                  <a:cubicBezTo>
                    <a:pt x="100" y="48"/>
                    <a:pt x="99" y="48"/>
                    <a:pt x="98" y="47"/>
                  </a:cubicBezTo>
                  <a:cubicBezTo>
                    <a:pt x="98" y="47"/>
                    <a:pt x="97" y="48"/>
                    <a:pt x="97" y="49"/>
                  </a:cubicBezTo>
                  <a:cubicBezTo>
                    <a:pt x="96" y="49"/>
                    <a:pt x="96" y="50"/>
                    <a:pt x="96" y="51"/>
                  </a:cubicBezTo>
                  <a:cubicBezTo>
                    <a:pt x="95" y="51"/>
                    <a:pt x="94" y="51"/>
                    <a:pt x="93" y="50"/>
                  </a:cubicBezTo>
                  <a:cubicBezTo>
                    <a:pt x="93" y="49"/>
                    <a:pt x="93" y="49"/>
                    <a:pt x="94" y="48"/>
                  </a:cubicBezTo>
                  <a:cubicBezTo>
                    <a:pt x="90" y="48"/>
                    <a:pt x="86" y="47"/>
                    <a:pt x="85" y="52"/>
                  </a:cubicBezTo>
                  <a:cubicBezTo>
                    <a:pt x="83" y="51"/>
                    <a:pt x="83" y="51"/>
                    <a:pt x="82" y="50"/>
                  </a:cubicBezTo>
                  <a:cubicBezTo>
                    <a:pt x="82" y="49"/>
                    <a:pt x="82" y="49"/>
                    <a:pt x="83" y="48"/>
                  </a:cubicBezTo>
                  <a:cubicBezTo>
                    <a:pt x="79" y="48"/>
                    <a:pt x="76" y="45"/>
                    <a:pt x="74" y="50"/>
                  </a:cubicBezTo>
                  <a:cubicBezTo>
                    <a:pt x="73" y="50"/>
                    <a:pt x="72" y="49"/>
                    <a:pt x="71" y="48"/>
                  </a:cubicBezTo>
                  <a:cubicBezTo>
                    <a:pt x="72" y="48"/>
                    <a:pt x="72" y="47"/>
                    <a:pt x="73" y="46"/>
                  </a:cubicBezTo>
                  <a:cubicBezTo>
                    <a:pt x="69" y="45"/>
                    <a:pt x="66" y="43"/>
                    <a:pt x="63" y="47"/>
                  </a:cubicBezTo>
                  <a:cubicBezTo>
                    <a:pt x="62" y="45"/>
                    <a:pt x="62" y="44"/>
                    <a:pt x="62" y="42"/>
                  </a:cubicBezTo>
                  <a:cubicBezTo>
                    <a:pt x="59" y="41"/>
                    <a:pt x="57" y="37"/>
                    <a:pt x="53" y="41"/>
                  </a:cubicBezTo>
                  <a:cubicBezTo>
                    <a:pt x="53" y="39"/>
                    <a:pt x="53" y="38"/>
                    <a:pt x="53" y="36"/>
                  </a:cubicBezTo>
                  <a:cubicBezTo>
                    <a:pt x="51" y="35"/>
                    <a:pt x="50" y="31"/>
                    <a:pt x="46" y="32"/>
                  </a:cubicBezTo>
                  <a:cubicBezTo>
                    <a:pt x="45" y="32"/>
                    <a:pt x="44" y="31"/>
                    <a:pt x="44" y="31"/>
                  </a:cubicBezTo>
                  <a:cubicBezTo>
                    <a:pt x="44" y="30"/>
                    <a:pt x="45" y="29"/>
                    <a:pt x="45" y="28"/>
                  </a:cubicBezTo>
                  <a:cubicBezTo>
                    <a:pt x="43" y="26"/>
                    <a:pt x="42" y="22"/>
                    <a:pt x="38" y="24"/>
                  </a:cubicBezTo>
                  <a:cubicBezTo>
                    <a:pt x="38" y="23"/>
                    <a:pt x="38" y="23"/>
                    <a:pt x="37" y="23"/>
                  </a:cubicBezTo>
                  <a:cubicBezTo>
                    <a:pt x="38" y="22"/>
                    <a:pt x="39" y="21"/>
                    <a:pt x="39" y="19"/>
                  </a:cubicBezTo>
                  <a:cubicBezTo>
                    <a:pt x="39" y="19"/>
                    <a:pt x="38" y="17"/>
                    <a:pt x="38" y="16"/>
                  </a:cubicBezTo>
                  <a:cubicBezTo>
                    <a:pt x="16" y="25"/>
                    <a:pt x="4" y="51"/>
                    <a:pt x="11" y="70"/>
                  </a:cubicBezTo>
                  <a:cubicBezTo>
                    <a:pt x="15" y="72"/>
                    <a:pt x="14" y="68"/>
                    <a:pt x="16" y="66"/>
                  </a:cubicBezTo>
                  <a:cubicBezTo>
                    <a:pt x="17" y="67"/>
                    <a:pt x="18" y="68"/>
                    <a:pt x="19" y="70"/>
                  </a:cubicBezTo>
                  <a:cubicBezTo>
                    <a:pt x="22" y="70"/>
                    <a:pt x="25" y="71"/>
                    <a:pt x="27" y="66"/>
                  </a:cubicBezTo>
                  <a:cubicBezTo>
                    <a:pt x="27" y="66"/>
                    <a:pt x="27" y="66"/>
                    <a:pt x="28" y="66"/>
                  </a:cubicBezTo>
                  <a:cubicBezTo>
                    <a:pt x="28" y="67"/>
                    <a:pt x="29" y="68"/>
                    <a:pt x="29" y="70"/>
                  </a:cubicBezTo>
                  <a:cubicBezTo>
                    <a:pt x="32" y="71"/>
                    <a:pt x="36" y="72"/>
                    <a:pt x="38" y="67"/>
                  </a:cubicBezTo>
                  <a:cubicBezTo>
                    <a:pt x="39" y="68"/>
                    <a:pt x="39" y="69"/>
                    <a:pt x="40" y="69"/>
                  </a:cubicBezTo>
                  <a:cubicBezTo>
                    <a:pt x="39" y="70"/>
                    <a:pt x="39" y="71"/>
                    <a:pt x="38" y="72"/>
                  </a:cubicBezTo>
                  <a:cubicBezTo>
                    <a:pt x="42" y="72"/>
                    <a:pt x="45" y="76"/>
                    <a:pt x="48" y="71"/>
                  </a:cubicBezTo>
                  <a:cubicBezTo>
                    <a:pt x="54" y="78"/>
                    <a:pt x="54" y="78"/>
                    <a:pt x="59" y="77"/>
                  </a:cubicBezTo>
                  <a:cubicBezTo>
                    <a:pt x="59" y="79"/>
                    <a:pt x="59" y="80"/>
                    <a:pt x="59" y="81"/>
                  </a:cubicBezTo>
                  <a:cubicBezTo>
                    <a:pt x="58" y="81"/>
                    <a:pt x="58" y="81"/>
                    <a:pt x="58" y="82"/>
                  </a:cubicBezTo>
                  <a:cubicBezTo>
                    <a:pt x="60" y="83"/>
                    <a:pt x="62" y="84"/>
                    <a:pt x="65" y="85"/>
                  </a:cubicBezTo>
                  <a:cubicBezTo>
                    <a:pt x="65" y="86"/>
                    <a:pt x="66" y="86"/>
                    <a:pt x="67" y="86"/>
                  </a:cubicBezTo>
                  <a:cubicBezTo>
                    <a:pt x="67" y="87"/>
                    <a:pt x="67" y="88"/>
                    <a:pt x="66" y="90"/>
                  </a:cubicBezTo>
                  <a:cubicBezTo>
                    <a:pt x="67" y="92"/>
                    <a:pt x="69" y="95"/>
                    <a:pt x="75" y="94"/>
                  </a:cubicBezTo>
                  <a:cubicBezTo>
                    <a:pt x="74" y="96"/>
                    <a:pt x="73" y="97"/>
                    <a:pt x="72" y="99"/>
                  </a:cubicBezTo>
                  <a:close/>
                  <a:moveTo>
                    <a:pt x="50" y="31"/>
                  </a:moveTo>
                  <a:cubicBezTo>
                    <a:pt x="51" y="33"/>
                    <a:pt x="53" y="34"/>
                    <a:pt x="54" y="35"/>
                  </a:cubicBezTo>
                  <a:cubicBezTo>
                    <a:pt x="56" y="34"/>
                    <a:pt x="57" y="34"/>
                    <a:pt x="58" y="34"/>
                  </a:cubicBezTo>
                  <a:cubicBezTo>
                    <a:pt x="58" y="39"/>
                    <a:pt x="58" y="39"/>
                    <a:pt x="62" y="41"/>
                  </a:cubicBezTo>
                  <a:cubicBezTo>
                    <a:pt x="64" y="40"/>
                    <a:pt x="65" y="39"/>
                    <a:pt x="67" y="38"/>
                  </a:cubicBezTo>
                  <a:cubicBezTo>
                    <a:pt x="66" y="43"/>
                    <a:pt x="69" y="44"/>
                    <a:pt x="71" y="44"/>
                  </a:cubicBezTo>
                  <a:cubicBezTo>
                    <a:pt x="73" y="43"/>
                    <a:pt x="74" y="42"/>
                    <a:pt x="75" y="41"/>
                  </a:cubicBezTo>
                  <a:cubicBezTo>
                    <a:pt x="76" y="46"/>
                    <a:pt x="79" y="46"/>
                    <a:pt x="81" y="46"/>
                  </a:cubicBezTo>
                  <a:cubicBezTo>
                    <a:pt x="82" y="45"/>
                    <a:pt x="83" y="44"/>
                    <a:pt x="84" y="43"/>
                  </a:cubicBezTo>
                  <a:cubicBezTo>
                    <a:pt x="87" y="47"/>
                    <a:pt x="87" y="47"/>
                    <a:pt x="92" y="46"/>
                  </a:cubicBezTo>
                  <a:cubicBezTo>
                    <a:pt x="92" y="45"/>
                    <a:pt x="92" y="44"/>
                    <a:pt x="93" y="43"/>
                  </a:cubicBezTo>
                  <a:cubicBezTo>
                    <a:pt x="95" y="44"/>
                    <a:pt x="96" y="45"/>
                    <a:pt x="99" y="46"/>
                  </a:cubicBezTo>
                  <a:cubicBezTo>
                    <a:pt x="92" y="21"/>
                    <a:pt x="63" y="6"/>
                    <a:pt x="39" y="16"/>
                  </a:cubicBezTo>
                  <a:cubicBezTo>
                    <a:pt x="40" y="17"/>
                    <a:pt x="41" y="19"/>
                    <a:pt x="42" y="20"/>
                  </a:cubicBezTo>
                  <a:cubicBezTo>
                    <a:pt x="43" y="19"/>
                    <a:pt x="43" y="19"/>
                    <a:pt x="44" y="18"/>
                  </a:cubicBezTo>
                  <a:cubicBezTo>
                    <a:pt x="45" y="19"/>
                    <a:pt x="46" y="19"/>
                    <a:pt x="46" y="20"/>
                  </a:cubicBezTo>
                  <a:cubicBezTo>
                    <a:pt x="45" y="21"/>
                    <a:pt x="44" y="22"/>
                    <a:pt x="43" y="23"/>
                  </a:cubicBezTo>
                  <a:cubicBezTo>
                    <a:pt x="45" y="25"/>
                    <a:pt x="46" y="27"/>
                    <a:pt x="47" y="28"/>
                  </a:cubicBezTo>
                  <a:cubicBezTo>
                    <a:pt x="49" y="27"/>
                    <a:pt x="50" y="27"/>
                    <a:pt x="52" y="27"/>
                  </a:cubicBezTo>
                  <a:cubicBezTo>
                    <a:pt x="51" y="29"/>
                    <a:pt x="50" y="30"/>
                    <a:pt x="50" y="31"/>
                  </a:cubicBezTo>
                  <a:close/>
                  <a:moveTo>
                    <a:pt x="12" y="73"/>
                  </a:moveTo>
                  <a:cubicBezTo>
                    <a:pt x="20" y="100"/>
                    <a:pt x="50" y="110"/>
                    <a:pt x="71" y="101"/>
                  </a:cubicBezTo>
                  <a:cubicBezTo>
                    <a:pt x="71" y="100"/>
                    <a:pt x="70" y="99"/>
                    <a:pt x="70" y="97"/>
                  </a:cubicBezTo>
                  <a:cubicBezTo>
                    <a:pt x="69" y="98"/>
                    <a:pt x="68" y="99"/>
                    <a:pt x="67" y="100"/>
                  </a:cubicBezTo>
                  <a:cubicBezTo>
                    <a:pt x="67" y="99"/>
                    <a:pt x="66" y="98"/>
                    <a:pt x="65" y="98"/>
                  </a:cubicBezTo>
                  <a:cubicBezTo>
                    <a:pt x="68" y="94"/>
                    <a:pt x="68" y="94"/>
                    <a:pt x="64" y="90"/>
                  </a:cubicBezTo>
                  <a:cubicBezTo>
                    <a:pt x="63" y="90"/>
                    <a:pt x="63" y="91"/>
                    <a:pt x="62" y="91"/>
                  </a:cubicBezTo>
                  <a:cubicBezTo>
                    <a:pt x="61" y="91"/>
                    <a:pt x="60" y="90"/>
                    <a:pt x="60" y="90"/>
                  </a:cubicBezTo>
                  <a:cubicBezTo>
                    <a:pt x="60" y="89"/>
                    <a:pt x="61" y="88"/>
                    <a:pt x="61" y="87"/>
                  </a:cubicBezTo>
                  <a:cubicBezTo>
                    <a:pt x="61" y="86"/>
                    <a:pt x="60" y="85"/>
                    <a:pt x="59" y="84"/>
                  </a:cubicBezTo>
                  <a:cubicBezTo>
                    <a:pt x="58" y="84"/>
                    <a:pt x="58" y="83"/>
                    <a:pt x="57" y="83"/>
                  </a:cubicBezTo>
                  <a:cubicBezTo>
                    <a:pt x="56" y="83"/>
                    <a:pt x="55" y="84"/>
                    <a:pt x="53" y="84"/>
                  </a:cubicBezTo>
                  <a:cubicBezTo>
                    <a:pt x="53" y="79"/>
                    <a:pt x="53" y="79"/>
                    <a:pt x="49" y="77"/>
                  </a:cubicBezTo>
                  <a:cubicBezTo>
                    <a:pt x="47" y="78"/>
                    <a:pt x="46" y="79"/>
                    <a:pt x="45" y="79"/>
                  </a:cubicBezTo>
                  <a:cubicBezTo>
                    <a:pt x="44" y="74"/>
                    <a:pt x="44" y="74"/>
                    <a:pt x="40" y="73"/>
                  </a:cubicBezTo>
                  <a:cubicBezTo>
                    <a:pt x="38" y="75"/>
                    <a:pt x="37" y="75"/>
                    <a:pt x="36" y="76"/>
                  </a:cubicBezTo>
                  <a:cubicBezTo>
                    <a:pt x="35" y="72"/>
                    <a:pt x="33" y="71"/>
                    <a:pt x="31" y="71"/>
                  </a:cubicBezTo>
                  <a:cubicBezTo>
                    <a:pt x="29" y="73"/>
                    <a:pt x="28" y="74"/>
                    <a:pt x="27" y="75"/>
                  </a:cubicBezTo>
                  <a:cubicBezTo>
                    <a:pt x="25" y="71"/>
                    <a:pt x="24" y="70"/>
                    <a:pt x="20" y="71"/>
                  </a:cubicBezTo>
                  <a:cubicBezTo>
                    <a:pt x="19" y="73"/>
                    <a:pt x="19" y="74"/>
                    <a:pt x="19" y="74"/>
                  </a:cubicBezTo>
                  <a:cubicBezTo>
                    <a:pt x="18" y="74"/>
                    <a:pt x="17" y="74"/>
                    <a:pt x="16" y="73"/>
                  </a:cubicBezTo>
                  <a:cubicBezTo>
                    <a:pt x="15" y="72"/>
                    <a:pt x="14" y="71"/>
                    <a:pt x="12" y="73"/>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02" name="Google Shape;202;p41"/>
            <p:cNvSpPr/>
            <p:nvPr/>
          </p:nvSpPr>
          <p:spPr>
            <a:xfrm>
              <a:off x="6213476" y="3338510"/>
              <a:ext cx="1822454" cy="1304921"/>
            </a:xfrm>
            <a:custGeom>
              <a:rect b="b" l="l" r="r" t="t"/>
              <a:pathLst>
                <a:path extrusionOk="0" h="85" w="119">
                  <a:moveTo>
                    <a:pt x="57" y="7"/>
                  </a:moveTo>
                  <a:cubicBezTo>
                    <a:pt x="45" y="11"/>
                    <a:pt x="38" y="18"/>
                    <a:pt x="36" y="30"/>
                  </a:cubicBezTo>
                  <a:cubicBezTo>
                    <a:pt x="40" y="27"/>
                    <a:pt x="44" y="24"/>
                    <a:pt x="49" y="22"/>
                  </a:cubicBezTo>
                  <a:cubicBezTo>
                    <a:pt x="56" y="19"/>
                    <a:pt x="64" y="18"/>
                    <a:pt x="71" y="20"/>
                  </a:cubicBezTo>
                  <a:cubicBezTo>
                    <a:pt x="73" y="20"/>
                    <a:pt x="74" y="20"/>
                    <a:pt x="75" y="20"/>
                  </a:cubicBezTo>
                  <a:cubicBezTo>
                    <a:pt x="85" y="21"/>
                    <a:pt x="94" y="21"/>
                    <a:pt x="103" y="20"/>
                  </a:cubicBezTo>
                  <a:cubicBezTo>
                    <a:pt x="109" y="20"/>
                    <a:pt x="114" y="17"/>
                    <a:pt x="119" y="16"/>
                  </a:cubicBezTo>
                  <a:cubicBezTo>
                    <a:pt x="115" y="21"/>
                    <a:pt x="110" y="27"/>
                    <a:pt x="103" y="31"/>
                  </a:cubicBezTo>
                  <a:cubicBezTo>
                    <a:pt x="93" y="39"/>
                    <a:pt x="81" y="41"/>
                    <a:pt x="69" y="41"/>
                  </a:cubicBezTo>
                  <a:cubicBezTo>
                    <a:pt x="61" y="42"/>
                    <a:pt x="53" y="42"/>
                    <a:pt x="45" y="43"/>
                  </a:cubicBezTo>
                  <a:cubicBezTo>
                    <a:pt x="34" y="45"/>
                    <a:pt x="26" y="51"/>
                    <a:pt x="18" y="59"/>
                  </a:cubicBezTo>
                  <a:cubicBezTo>
                    <a:pt x="12" y="66"/>
                    <a:pt x="7" y="75"/>
                    <a:pt x="2" y="84"/>
                  </a:cubicBezTo>
                  <a:cubicBezTo>
                    <a:pt x="2" y="84"/>
                    <a:pt x="1" y="85"/>
                    <a:pt x="1" y="85"/>
                  </a:cubicBezTo>
                  <a:cubicBezTo>
                    <a:pt x="1" y="85"/>
                    <a:pt x="0" y="85"/>
                    <a:pt x="0" y="85"/>
                  </a:cubicBezTo>
                  <a:cubicBezTo>
                    <a:pt x="1" y="78"/>
                    <a:pt x="1" y="71"/>
                    <a:pt x="2" y="64"/>
                  </a:cubicBezTo>
                  <a:cubicBezTo>
                    <a:pt x="4" y="54"/>
                    <a:pt x="7" y="44"/>
                    <a:pt x="11" y="35"/>
                  </a:cubicBezTo>
                  <a:cubicBezTo>
                    <a:pt x="17" y="21"/>
                    <a:pt x="26" y="10"/>
                    <a:pt x="40" y="4"/>
                  </a:cubicBezTo>
                  <a:cubicBezTo>
                    <a:pt x="43" y="2"/>
                    <a:pt x="46" y="1"/>
                    <a:pt x="49" y="0"/>
                  </a:cubicBezTo>
                  <a:cubicBezTo>
                    <a:pt x="50" y="0"/>
                    <a:pt x="51" y="1"/>
                    <a:pt x="51" y="1"/>
                  </a:cubicBezTo>
                  <a:cubicBezTo>
                    <a:pt x="53" y="3"/>
                    <a:pt x="55" y="5"/>
                    <a:pt x="57" y="7"/>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03" name="Google Shape;203;p41"/>
            <p:cNvSpPr/>
            <p:nvPr/>
          </p:nvSpPr>
          <p:spPr>
            <a:xfrm>
              <a:off x="5265736" y="2339977"/>
              <a:ext cx="1698626" cy="2335213"/>
            </a:xfrm>
            <a:custGeom>
              <a:rect b="b" l="l" r="r" t="t"/>
              <a:pathLst>
                <a:path extrusionOk="0" h="152" w="111">
                  <a:moveTo>
                    <a:pt x="0" y="151"/>
                  </a:moveTo>
                  <a:cubicBezTo>
                    <a:pt x="8" y="149"/>
                    <a:pt x="16" y="147"/>
                    <a:pt x="23" y="144"/>
                  </a:cubicBezTo>
                  <a:cubicBezTo>
                    <a:pt x="32" y="141"/>
                    <a:pt x="40" y="136"/>
                    <a:pt x="45" y="129"/>
                  </a:cubicBezTo>
                  <a:cubicBezTo>
                    <a:pt x="49" y="124"/>
                    <a:pt x="51" y="119"/>
                    <a:pt x="52" y="113"/>
                  </a:cubicBezTo>
                  <a:cubicBezTo>
                    <a:pt x="54" y="103"/>
                    <a:pt x="56" y="94"/>
                    <a:pt x="58" y="84"/>
                  </a:cubicBezTo>
                  <a:cubicBezTo>
                    <a:pt x="59" y="81"/>
                    <a:pt x="60" y="78"/>
                    <a:pt x="61" y="75"/>
                  </a:cubicBezTo>
                  <a:cubicBezTo>
                    <a:pt x="51" y="78"/>
                    <a:pt x="39" y="80"/>
                    <a:pt x="28" y="81"/>
                  </a:cubicBezTo>
                  <a:cubicBezTo>
                    <a:pt x="32" y="79"/>
                    <a:pt x="37" y="78"/>
                    <a:pt x="41" y="77"/>
                  </a:cubicBezTo>
                  <a:cubicBezTo>
                    <a:pt x="57" y="71"/>
                    <a:pt x="66" y="59"/>
                    <a:pt x="73" y="45"/>
                  </a:cubicBezTo>
                  <a:cubicBezTo>
                    <a:pt x="78" y="35"/>
                    <a:pt x="82" y="25"/>
                    <a:pt x="88" y="15"/>
                  </a:cubicBezTo>
                  <a:cubicBezTo>
                    <a:pt x="93" y="7"/>
                    <a:pt x="102" y="2"/>
                    <a:pt x="111" y="0"/>
                  </a:cubicBezTo>
                  <a:cubicBezTo>
                    <a:pt x="108" y="5"/>
                    <a:pt x="105" y="11"/>
                    <a:pt x="104" y="17"/>
                  </a:cubicBezTo>
                  <a:cubicBezTo>
                    <a:pt x="102" y="23"/>
                    <a:pt x="98" y="28"/>
                    <a:pt x="95" y="33"/>
                  </a:cubicBezTo>
                  <a:cubicBezTo>
                    <a:pt x="89" y="41"/>
                    <a:pt x="85" y="49"/>
                    <a:pt x="80" y="57"/>
                  </a:cubicBezTo>
                  <a:cubicBezTo>
                    <a:pt x="80" y="57"/>
                    <a:pt x="80" y="57"/>
                    <a:pt x="81" y="58"/>
                  </a:cubicBezTo>
                  <a:cubicBezTo>
                    <a:pt x="88" y="53"/>
                    <a:pt x="95" y="48"/>
                    <a:pt x="102" y="43"/>
                  </a:cubicBezTo>
                  <a:cubicBezTo>
                    <a:pt x="104" y="49"/>
                    <a:pt x="106" y="55"/>
                    <a:pt x="109" y="60"/>
                  </a:cubicBezTo>
                  <a:cubicBezTo>
                    <a:pt x="105" y="61"/>
                    <a:pt x="102" y="62"/>
                    <a:pt x="99" y="63"/>
                  </a:cubicBezTo>
                  <a:cubicBezTo>
                    <a:pt x="86" y="68"/>
                    <a:pt x="78" y="78"/>
                    <a:pt x="73" y="91"/>
                  </a:cubicBezTo>
                  <a:cubicBezTo>
                    <a:pt x="69" y="100"/>
                    <a:pt x="66" y="109"/>
                    <a:pt x="61" y="117"/>
                  </a:cubicBezTo>
                  <a:cubicBezTo>
                    <a:pt x="53" y="131"/>
                    <a:pt x="41" y="140"/>
                    <a:pt x="26" y="145"/>
                  </a:cubicBezTo>
                  <a:cubicBezTo>
                    <a:pt x="18" y="148"/>
                    <a:pt x="9" y="150"/>
                    <a:pt x="0" y="152"/>
                  </a:cubicBezTo>
                  <a:cubicBezTo>
                    <a:pt x="0" y="152"/>
                    <a:pt x="0" y="152"/>
                    <a:pt x="0" y="151"/>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42"/>
          <p:cNvSpPr/>
          <p:nvPr/>
        </p:nvSpPr>
        <p:spPr>
          <a:xfrm>
            <a:off x="-3172" y="3914775"/>
            <a:ext cx="9144000" cy="1227133"/>
          </a:xfrm>
          <a:custGeom>
            <a:rect b="b" l="l" r="r" t="t"/>
            <a:pathLst>
              <a:path extrusionOk="0" h="924" w="3276">
                <a:moveTo>
                  <a:pt x="0" y="222"/>
                </a:moveTo>
                <a:cubicBezTo>
                  <a:pt x="0" y="222"/>
                  <a:pt x="2184" y="0"/>
                  <a:pt x="3276" y="726"/>
                </a:cubicBezTo>
                <a:cubicBezTo>
                  <a:pt x="3276" y="924"/>
                  <a:pt x="3276" y="924"/>
                  <a:pt x="3276" y="924"/>
                </a:cubicBezTo>
                <a:cubicBezTo>
                  <a:pt x="0" y="924"/>
                  <a:pt x="0" y="924"/>
                  <a:pt x="0" y="924"/>
                </a:cubicBezTo>
                <a:lnTo>
                  <a:pt x="0" y="222"/>
                </a:lnTo>
                <a:close/>
              </a:path>
            </a:pathLst>
          </a:custGeom>
          <a:solidFill>
            <a:srgbClr val="CA535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grpSp>
        <p:nvGrpSpPr>
          <p:cNvPr id="209" name="Google Shape;209;p42"/>
          <p:cNvGrpSpPr/>
          <p:nvPr/>
        </p:nvGrpSpPr>
        <p:grpSpPr>
          <a:xfrm>
            <a:off x="2814069" y="529795"/>
            <a:ext cx="1321316" cy="1228223"/>
            <a:chOff x="2814069" y="1520395"/>
            <a:chExt cx="1321316" cy="1228223"/>
          </a:xfrm>
        </p:grpSpPr>
        <p:grpSp>
          <p:nvGrpSpPr>
            <p:cNvPr id="210" name="Google Shape;210;p42"/>
            <p:cNvGrpSpPr/>
            <p:nvPr/>
          </p:nvGrpSpPr>
          <p:grpSpPr>
            <a:xfrm>
              <a:off x="2814069" y="1520395"/>
              <a:ext cx="1321316" cy="1228223"/>
              <a:chOff x="2814069" y="1520395"/>
              <a:chExt cx="1321316" cy="1228223"/>
            </a:xfrm>
          </p:grpSpPr>
          <p:sp>
            <p:nvSpPr>
              <p:cNvPr id="211" name="Google Shape;211;p42"/>
              <p:cNvSpPr/>
              <p:nvPr/>
            </p:nvSpPr>
            <p:spPr>
              <a:xfrm rot="9831818">
                <a:off x="2926005" y="1653966"/>
                <a:ext cx="1097444" cy="961080"/>
              </a:xfrm>
              <a:custGeom>
                <a:rect b="b" l="l" r="r" t="t"/>
                <a:pathLst>
                  <a:path extrusionOk="0" h="27036" w="30871">
                    <a:moveTo>
                      <a:pt x="15418" y="0"/>
                    </a:moveTo>
                    <a:cubicBezTo>
                      <a:pt x="13304" y="0"/>
                      <a:pt x="11159" y="498"/>
                      <a:pt x="9159" y="1548"/>
                    </a:cubicBezTo>
                    <a:cubicBezTo>
                      <a:pt x="2540" y="5014"/>
                      <a:pt x="0" y="13188"/>
                      <a:pt x="3467" y="19793"/>
                    </a:cubicBezTo>
                    <a:cubicBezTo>
                      <a:pt x="5882" y="24404"/>
                      <a:pt x="10581" y="27035"/>
                      <a:pt x="15443" y="27035"/>
                    </a:cubicBezTo>
                    <a:cubicBezTo>
                      <a:pt x="17561" y="27035"/>
                      <a:pt x="19709" y="26537"/>
                      <a:pt x="21712" y="25485"/>
                    </a:cubicBezTo>
                    <a:cubicBezTo>
                      <a:pt x="28331" y="22019"/>
                      <a:pt x="30871" y="13845"/>
                      <a:pt x="27404" y="7240"/>
                    </a:cubicBezTo>
                    <a:cubicBezTo>
                      <a:pt x="24988" y="2636"/>
                      <a:pt x="20284" y="0"/>
                      <a:pt x="15418"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12" name="Google Shape;212;p42"/>
              <p:cNvSpPr/>
              <p:nvPr/>
            </p:nvSpPr>
            <p:spPr>
              <a:xfrm rot="9831818">
                <a:off x="2951821" y="1676732"/>
                <a:ext cx="1045753" cy="915360"/>
              </a:xfrm>
              <a:custGeom>
                <a:rect b="b" l="l" r="r" t="t"/>
                <a:pathLst>
                  <a:path extrusionOk="0" h="25750" w="29417">
                    <a:moveTo>
                      <a:pt x="14691" y="1"/>
                    </a:moveTo>
                    <a:cubicBezTo>
                      <a:pt x="12679" y="1"/>
                      <a:pt x="10637" y="474"/>
                      <a:pt x="8731" y="1472"/>
                    </a:cubicBezTo>
                    <a:cubicBezTo>
                      <a:pt x="2426" y="4782"/>
                      <a:pt x="1" y="12557"/>
                      <a:pt x="3310" y="18862"/>
                    </a:cubicBezTo>
                    <a:cubicBezTo>
                      <a:pt x="5615" y="23243"/>
                      <a:pt x="10086" y="25749"/>
                      <a:pt x="14713" y="25749"/>
                    </a:cubicBezTo>
                    <a:cubicBezTo>
                      <a:pt x="16729" y="25749"/>
                      <a:pt x="18776" y="25273"/>
                      <a:pt x="20686" y="24268"/>
                    </a:cubicBezTo>
                    <a:cubicBezTo>
                      <a:pt x="26991" y="20973"/>
                      <a:pt x="29416" y="13184"/>
                      <a:pt x="26107" y="6893"/>
                    </a:cubicBezTo>
                    <a:cubicBezTo>
                      <a:pt x="23799" y="2508"/>
                      <a:pt x="19323" y="1"/>
                      <a:pt x="14691" y="1"/>
                    </a:cubicBezTo>
                    <a:close/>
                  </a:path>
                </a:pathLst>
              </a:custGeom>
              <a:solidFill>
                <a:srgbClr val="E1E1E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13" name="Google Shape;213;p42"/>
              <p:cNvSpPr/>
              <p:nvPr/>
            </p:nvSpPr>
            <p:spPr>
              <a:xfrm rot="9831818">
                <a:off x="2937775" y="1699961"/>
                <a:ext cx="896130" cy="793004"/>
              </a:xfrm>
              <a:custGeom>
                <a:rect b="b" l="l" r="r" t="t"/>
                <a:pathLst>
                  <a:path extrusionOk="0" h="22308" w="25208">
                    <a:moveTo>
                      <a:pt x="19273" y="0"/>
                    </a:moveTo>
                    <a:cubicBezTo>
                      <a:pt x="18460" y="12891"/>
                      <a:pt x="7753" y="17361"/>
                      <a:pt x="2395" y="17361"/>
                    </a:cubicBezTo>
                    <a:cubicBezTo>
                      <a:pt x="1361" y="17361"/>
                      <a:pt x="526" y="17195"/>
                      <a:pt x="0" y="16890"/>
                    </a:cubicBezTo>
                    <a:lnTo>
                      <a:pt x="0" y="16890"/>
                    </a:lnTo>
                    <a:cubicBezTo>
                      <a:pt x="2464" y="20357"/>
                      <a:pt x="6423" y="22308"/>
                      <a:pt x="10505" y="22308"/>
                    </a:cubicBezTo>
                    <a:cubicBezTo>
                      <a:pt x="12521" y="22308"/>
                      <a:pt x="14567" y="21832"/>
                      <a:pt x="16477" y="20827"/>
                    </a:cubicBezTo>
                    <a:cubicBezTo>
                      <a:pt x="22782" y="17532"/>
                      <a:pt x="25207" y="9743"/>
                      <a:pt x="21898" y="3452"/>
                    </a:cubicBezTo>
                    <a:cubicBezTo>
                      <a:pt x="21199" y="2126"/>
                      <a:pt x="20314" y="970"/>
                      <a:pt x="19273" y="0"/>
                    </a:cubicBezTo>
                    <a:close/>
                  </a:path>
                </a:pathLst>
              </a:custGeom>
              <a:solidFill>
                <a:srgbClr val="000000">
                  <a:alpha val="15686"/>
                </a:srgbClr>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14" name="Google Shape;214;p42"/>
              <p:cNvSpPr/>
              <p:nvPr/>
            </p:nvSpPr>
            <p:spPr>
              <a:xfrm rot="9831818">
                <a:off x="3450652" y="2540832"/>
                <a:ext cx="29964" cy="16779"/>
              </a:xfrm>
              <a:custGeom>
                <a:rect b="b" l="l" r="r" t="t"/>
                <a:pathLst>
                  <a:path extrusionOk="0" h="472" w="843">
                    <a:moveTo>
                      <a:pt x="43" y="1"/>
                    </a:moveTo>
                    <a:lnTo>
                      <a:pt x="1" y="343"/>
                    </a:lnTo>
                    <a:lnTo>
                      <a:pt x="785" y="472"/>
                    </a:lnTo>
                    <a:lnTo>
                      <a:pt x="842" y="144"/>
                    </a:lnTo>
                    <a:lnTo>
                      <a:pt x="43"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15" name="Google Shape;215;p42"/>
              <p:cNvSpPr/>
              <p:nvPr/>
            </p:nvSpPr>
            <p:spPr>
              <a:xfrm rot="9831818">
                <a:off x="3453953" y="2578809"/>
                <a:ext cx="30961" cy="18306"/>
              </a:xfrm>
              <a:custGeom>
                <a:rect b="b" l="l" r="r" t="t"/>
                <a:pathLst>
                  <a:path extrusionOk="0" h="515" w="871">
                    <a:moveTo>
                      <a:pt x="86" y="1"/>
                    </a:moveTo>
                    <a:lnTo>
                      <a:pt x="0" y="343"/>
                    </a:lnTo>
                    <a:lnTo>
                      <a:pt x="799" y="514"/>
                    </a:lnTo>
                    <a:lnTo>
                      <a:pt x="870" y="186"/>
                    </a:lnTo>
                    <a:lnTo>
                      <a:pt x="86"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16" name="Google Shape;216;p42"/>
              <p:cNvSpPr/>
              <p:nvPr/>
            </p:nvSpPr>
            <p:spPr>
              <a:xfrm rot="9831818">
                <a:off x="3436258" y="2465297"/>
                <a:ext cx="29471" cy="13725"/>
              </a:xfrm>
              <a:custGeom>
                <a:rect b="b" l="l" r="r" t="t"/>
                <a:pathLst>
                  <a:path extrusionOk="0" h="386" w="829">
                    <a:moveTo>
                      <a:pt x="15" y="1"/>
                    </a:moveTo>
                    <a:lnTo>
                      <a:pt x="1" y="357"/>
                    </a:lnTo>
                    <a:lnTo>
                      <a:pt x="814" y="386"/>
                    </a:lnTo>
                    <a:lnTo>
                      <a:pt x="828" y="58"/>
                    </a:lnTo>
                    <a:lnTo>
                      <a:pt x="15"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17" name="Google Shape;217;p42"/>
              <p:cNvSpPr/>
              <p:nvPr/>
            </p:nvSpPr>
            <p:spPr>
              <a:xfrm rot="9831818">
                <a:off x="3444755" y="2502912"/>
                <a:ext cx="29964" cy="15252"/>
              </a:xfrm>
              <a:custGeom>
                <a:rect b="b" l="l" r="r" t="t"/>
                <a:pathLst>
                  <a:path extrusionOk="0" h="429" w="843">
                    <a:moveTo>
                      <a:pt x="44" y="1"/>
                    </a:moveTo>
                    <a:lnTo>
                      <a:pt x="1" y="357"/>
                    </a:lnTo>
                    <a:lnTo>
                      <a:pt x="814" y="429"/>
                    </a:lnTo>
                    <a:lnTo>
                      <a:pt x="843" y="101"/>
                    </a:lnTo>
                    <a:lnTo>
                      <a:pt x="44"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18" name="Google Shape;218;p42"/>
              <p:cNvSpPr/>
              <p:nvPr/>
            </p:nvSpPr>
            <p:spPr>
              <a:xfrm rot="9831818">
                <a:off x="3411434" y="2389621"/>
                <a:ext cx="29434" cy="15252"/>
              </a:xfrm>
              <a:custGeom>
                <a:rect b="b" l="l" r="r" t="t"/>
                <a:pathLst>
                  <a:path extrusionOk="0" h="429" w="828">
                    <a:moveTo>
                      <a:pt x="799" y="0"/>
                    </a:moveTo>
                    <a:lnTo>
                      <a:pt x="0" y="72"/>
                    </a:lnTo>
                    <a:cubicBezTo>
                      <a:pt x="0" y="72"/>
                      <a:pt x="0" y="157"/>
                      <a:pt x="15" y="243"/>
                    </a:cubicBezTo>
                    <a:cubicBezTo>
                      <a:pt x="15" y="300"/>
                      <a:pt x="15" y="343"/>
                      <a:pt x="15" y="371"/>
                    </a:cubicBezTo>
                    <a:cubicBezTo>
                      <a:pt x="29" y="400"/>
                      <a:pt x="29" y="428"/>
                      <a:pt x="29" y="428"/>
                    </a:cubicBezTo>
                    <a:lnTo>
                      <a:pt x="828" y="343"/>
                    </a:lnTo>
                    <a:cubicBezTo>
                      <a:pt x="828" y="343"/>
                      <a:pt x="828" y="314"/>
                      <a:pt x="828" y="286"/>
                    </a:cubicBezTo>
                    <a:cubicBezTo>
                      <a:pt x="814" y="257"/>
                      <a:pt x="814" y="214"/>
                      <a:pt x="814" y="172"/>
                    </a:cubicBezTo>
                    <a:cubicBezTo>
                      <a:pt x="799" y="86"/>
                      <a:pt x="799" y="0"/>
                      <a:pt x="799"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19" name="Google Shape;219;p42"/>
              <p:cNvSpPr/>
              <p:nvPr/>
            </p:nvSpPr>
            <p:spPr>
              <a:xfrm rot="9831818">
                <a:off x="3425269" y="2427870"/>
                <a:ext cx="28940" cy="12728"/>
              </a:xfrm>
              <a:custGeom>
                <a:rect b="b" l="l" r="r" t="t"/>
                <a:pathLst>
                  <a:path extrusionOk="0" h="358" w="814">
                    <a:moveTo>
                      <a:pt x="799" y="1"/>
                    </a:moveTo>
                    <a:lnTo>
                      <a:pt x="0" y="15"/>
                    </a:lnTo>
                    <a:lnTo>
                      <a:pt x="0" y="357"/>
                    </a:lnTo>
                    <a:lnTo>
                      <a:pt x="813" y="329"/>
                    </a:lnTo>
                    <a:lnTo>
                      <a:pt x="799"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20" name="Google Shape;220;p42"/>
              <p:cNvSpPr/>
              <p:nvPr/>
            </p:nvSpPr>
            <p:spPr>
              <a:xfrm rot="9831818">
                <a:off x="3375779" y="2317446"/>
                <a:ext cx="30961" cy="18772"/>
              </a:xfrm>
              <a:custGeom>
                <a:rect b="b" l="l" r="r" t="t"/>
                <a:pathLst>
                  <a:path extrusionOk="0" h="528" w="871">
                    <a:moveTo>
                      <a:pt x="785" y="0"/>
                    </a:moveTo>
                    <a:lnTo>
                      <a:pt x="0" y="185"/>
                    </a:lnTo>
                    <a:lnTo>
                      <a:pt x="86" y="528"/>
                    </a:lnTo>
                    <a:lnTo>
                      <a:pt x="871" y="328"/>
                    </a:lnTo>
                    <a:lnTo>
                      <a:pt x="785"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21" name="Google Shape;221;p42"/>
              <p:cNvSpPr/>
              <p:nvPr/>
            </p:nvSpPr>
            <p:spPr>
              <a:xfrm rot="9831818">
                <a:off x="3394763" y="2353135"/>
                <a:ext cx="30467" cy="16779"/>
              </a:xfrm>
              <a:custGeom>
                <a:rect b="b" l="l" r="r" t="t"/>
                <a:pathLst>
                  <a:path extrusionOk="0" h="472" w="857">
                    <a:moveTo>
                      <a:pt x="799" y="0"/>
                    </a:moveTo>
                    <a:lnTo>
                      <a:pt x="0" y="129"/>
                    </a:lnTo>
                    <a:cubicBezTo>
                      <a:pt x="0" y="129"/>
                      <a:pt x="0" y="157"/>
                      <a:pt x="14" y="186"/>
                    </a:cubicBezTo>
                    <a:cubicBezTo>
                      <a:pt x="14" y="214"/>
                      <a:pt x="14" y="257"/>
                      <a:pt x="29" y="300"/>
                    </a:cubicBezTo>
                    <a:cubicBezTo>
                      <a:pt x="43" y="386"/>
                      <a:pt x="57" y="471"/>
                      <a:pt x="57" y="471"/>
                    </a:cubicBezTo>
                    <a:lnTo>
                      <a:pt x="856" y="328"/>
                    </a:lnTo>
                    <a:cubicBezTo>
                      <a:pt x="856" y="328"/>
                      <a:pt x="842" y="243"/>
                      <a:pt x="827" y="172"/>
                    </a:cubicBezTo>
                    <a:cubicBezTo>
                      <a:pt x="813" y="129"/>
                      <a:pt x="813" y="86"/>
                      <a:pt x="799" y="57"/>
                    </a:cubicBezTo>
                    <a:cubicBezTo>
                      <a:pt x="799" y="29"/>
                      <a:pt x="799" y="0"/>
                      <a:pt x="799"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22" name="Google Shape;222;p42"/>
              <p:cNvSpPr/>
              <p:nvPr/>
            </p:nvSpPr>
            <p:spPr>
              <a:xfrm rot="9831818">
                <a:off x="3331114" y="2250668"/>
                <a:ext cx="31464" cy="22320"/>
              </a:xfrm>
              <a:custGeom>
                <a:rect b="b" l="l" r="r" t="t"/>
                <a:pathLst>
                  <a:path extrusionOk="0" h="628" w="885">
                    <a:moveTo>
                      <a:pt x="756" y="0"/>
                    </a:moveTo>
                    <a:lnTo>
                      <a:pt x="0" y="300"/>
                    </a:lnTo>
                    <a:lnTo>
                      <a:pt x="128" y="628"/>
                    </a:lnTo>
                    <a:lnTo>
                      <a:pt x="885" y="314"/>
                    </a:lnTo>
                    <a:lnTo>
                      <a:pt x="756"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23" name="Google Shape;223;p42"/>
              <p:cNvSpPr/>
              <p:nvPr/>
            </p:nvSpPr>
            <p:spPr>
              <a:xfrm rot="9831818">
                <a:off x="3354567" y="2283503"/>
                <a:ext cx="30961" cy="20299"/>
              </a:xfrm>
              <a:custGeom>
                <a:rect b="b" l="l" r="r" t="t"/>
                <a:pathLst>
                  <a:path extrusionOk="0" h="571" w="871">
                    <a:moveTo>
                      <a:pt x="771" y="0"/>
                    </a:moveTo>
                    <a:lnTo>
                      <a:pt x="0" y="243"/>
                    </a:lnTo>
                    <a:lnTo>
                      <a:pt x="100" y="571"/>
                    </a:lnTo>
                    <a:lnTo>
                      <a:pt x="870" y="314"/>
                    </a:lnTo>
                    <a:lnTo>
                      <a:pt x="771"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24" name="Google Shape;224;p42"/>
              <p:cNvSpPr/>
              <p:nvPr/>
            </p:nvSpPr>
            <p:spPr>
              <a:xfrm rot="9831818">
                <a:off x="3278752" y="2190948"/>
                <a:ext cx="30961" cy="24387"/>
              </a:xfrm>
              <a:custGeom>
                <a:rect b="b" l="l" r="r" t="t"/>
                <a:pathLst>
                  <a:path extrusionOk="0" h="686" w="871">
                    <a:moveTo>
                      <a:pt x="713" y="1"/>
                    </a:moveTo>
                    <a:lnTo>
                      <a:pt x="0" y="386"/>
                    </a:lnTo>
                    <a:lnTo>
                      <a:pt x="171" y="686"/>
                    </a:lnTo>
                    <a:lnTo>
                      <a:pt x="870" y="286"/>
                    </a:lnTo>
                    <a:lnTo>
                      <a:pt x="713"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25" name="Google Shape;225;p42"/>
              <p:cNvSpPr/>
              <p:nvPr/>
            </p:nvSpPr>
            <p:spPr>
              <a:xfrm rot="9831818">
                <a:off x="3306031" y="2220007"/>
                <a:ext cx="30961" cy="23353"/>
              </a:xfrm>
              <a:custGeom>
                <a:rect b="b" l="l" r="r" t="t"/>
                <a:pathLst>
                  <a:path extrusionOk="0" h="657" w="871">
                    <a:moveTo>
                      <a:pt x="728" y="1"/>
                    </a:moveTo>
                    <a:lnTo>
                      <a:pt x="1" y="343"/>
                    </a:lnTo>
                    <a:cubicBezTo>
                      <a:pt x="1" y="343"/>
                      <a:pt x="29" y="429"/>
                      <a:pt x="72" y="500"/>
                    </a:cubicBezTo>
                    <a:cubicBezTo>
                      <a:pt x="115" y="586"/>
                      <a:pt x="158" y="657"/>
                      <a:pt x="158" y="657"/>
                    </a:cubicBezTo>
                    <a:lnTo>
                      <a:pt x="871" y="300"/>
                    </a:lnTo>
                    <a:cubicBezTo>
                      <a:pt x="871" y="300"/>
                      <a:pt x="842" y="229"/>
                      <a:pt x="799" y="158"/>
                    </a:cubicBezTo>
                    <a:cubicBezTo>
                      <a:pt x="757" y="72"/>
                      <a:pt x="728" y="1"/>
                      <a:pt x="728"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26" name="Google Shape;226;p42"/>
              <p:cNvSpPr/>
              <p:nvPr/>
            </p:nvSpPr>
            <p:spPr>
              <a:xfrm rot="9831818">
                <a:off x="3219464" y="2138022"/>
                <a:ext cx="30467" cy="26910"/>
              </a:xfrm>
              <a:custGeom>
                <a:rect b="b" l="l" r="r" t="t"/>
                <a:pathLst>
                  <a:path extrusionOk="0" h="757" w="857">
                    <a:moveTo>
                      <a:pt x="657" y="1"/>
                    </a:moveTo>
                    <a:lnTo>
                      <a:pt x="1" y="472"/>
                    </a:lnTo>
                    <a:lnTo>
                      <a:pt x="215" y="757"/>
                    </a:lnTo>
                    <a:lnTo>
                      <a:pt x="857" y="272"/>
                    </a:lnTo>
                    <a:lnTo>
                      <a:pt x="657"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27" name="Google Shape;227;p42"/>
              <p:cNvSpPr/>
              <p:nvPr/>
            </p:nvSpPr>
            <p:spPr>
              <a:xfrm rot="9831818">
                <a:off x="3249923" y="2163506"/>
                <a:ext cx="30431" cy="25877"/>
              </a:xfrm>
              <a:custGeom>
                <a:rect b="b" l="l" r="r" t="t"/>
                <a:pathLst>
                  <a:path extrusionOk="0" h="728" w="856">
                    <a:moveTo>
                      <a:pt x="670" y="0"/>
                    </a:moveTo>
                    <a:lnTo>
                      <a:pt x="0" y="428"/>
                    </a:lnTo>
                    <a:cubicBezTo>
                      <a:pt x="0" y="428"/>
                      <a:pt x="43" y="499"/>
                      <a:pt x="86" y="585"/>
                    </a:cubicBezTo>
                    <a:cubicBezTo>
                      <a:pt x="143" y="656"/>
                      <a:pt x="185" y="728"/>
                      <a:pt x="185" y="728"/>
                    </a:cubicBezTo>
                    <a:lnTo>
                      <a:pt x="856" y="285"/>
                    </a:lnTo>
                    <a:cubicBezTo>
                      <a:pt x="856" y="285"/>
                      <a:pt x="813" y="214"/>
                      <a:pt x="770" y="143"/>
                    </a:cubicBezTo>
                    <a:lnTo>
                      <a:pt x="670"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28" name="Google Shape;228;p42"/>
              <p:cNvSpPr/>
              <p:nvPr/>
            </p:nvSpPr>
            <p:spPr>
              <a:xfrm rot="9831818">
                <a:off x="3155310" y="2092431"/>
                <a:ext cx="28940" cy="28931"/>
              </a:xfrm>
              <a:custGeom>
                <a:rect b="b" l="l" r="r" t="t"/>
                <a:pathLst>
                  <a:path extrusionOk="0" h="814" w="814">
                    <a:moveTo>
                      <a:pt x="585" y="0"/>
                    </a:moveTo>
                    <a:lnTo>
                      <a:pt x="0" y="542"/>
                    </a:lnTo>
                    <a:lnTo>
                      <a:pt x="228" y="813"/>
                    </a:lnTo>
                    <a:lnTo>
                      <a:pt x="813" y="257"/>
                    </a:lnTo>
                    <a:lnTo>
                      <a:pt x="585"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29" name="Google Shape;229;p42"/>
              <p:cNvSpPr/>
              <p:nvPr/>
            </p:nvSpPr>
            <p:spPr>
              <a:xfrm rot="9831818">
                <a:off x="3187965" y="2114484"/>
                <a:ext cx="29964" cy="27944"/>
              </a:xfrm>
              <a:custGeom>
                <a:rect b="b" l="l" r="r" t="t"/>
                <a:pathLst>
                  <a:path extrusionOk="0" h="786" w="843">
                    <a:moveTo>
                      <a:pt x="628" y="1"/>
                    </a:moveTo>
                    <a:lnTo>
                      <a:pt x="0" y="514"/>
                    </a:lnTo>
                    <a:cubicBezTo>
                      <a:pt x="0" y="514"/>
                      <a:pt x="57" y="586"/>
                      <a:pt x="115" y="657"/>
                    </a:cubicBezTo>
                    <a:cubicBezTo>
                      <a:pt x="172" y="728"/>
                      <a:pt x="229" y="785"/>
                      <a:pt x="229" y="785"/>
                    </a:cubicBezTo>
                    <a:lnTo>
                      <a:pt x="842" y="272"/>
                    </a:lnTo>
                    <a:cubicBezTo>
                      <a:pt x="842" y="272"/>
                      <a:pt x="785" y="200"/>
                      <a:pt x="728" y="143"/>
                    </a:cubicBezTo>
                    <a:cubicBezTo>
                      <a:pt x="685" y="72"/>
                      <a:pt x="628" y="1"/>
                      <a:pt x="628"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30" name="Google Shape;230;p42"/>
              <p:cNvSpPr/>
              <p:nvPr/>
            </p:nvSpPr>
            <p:spPr>
              <a:xfrm rot="9831818">
                <a:off x="3086879" y="2054336"/>
                <a:ext cx="27944" cy="29964"/>
              </a:xfrm>
              <a:custGeom>
                <a:rect b="b" l="l" r="r" t="t"/>
                <a:pathLst>
                  <a:path extrusionOk="0" h="843" w="786">
                    <a:moveTo>
                      <a:pt x="543" y="1"/>
                    </a:moveTo>
                    <a:lnTo>
                      <a:pt x="1" y="614"/>
                    </a:lnTo>
                    <a:lnTo>
                      <a:pt x="272" y="842"/>
                    </a:lnTo>
                    <a:lnTo>
                      <a:pt x="785" y="229"/>
                    </a:lnTo>
                    <a:lnTo>
                      <a:pt x="543"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31" name="Google Shape;231;p42"/>
              <p:cNvSpPr/>
              <p:nvPr/>
            </p:nvSpPr>
            <p:spPr>
              <a:xfrm rot="9831818">
                <a:off x="3121624" y="2072679"/>
                <a:ext cx="28437" cy="28968"/>
              </a:xfrm>
              <a:custGeom>
                <a:rect b="b" l="l" r="r" t="t"/>
                <a:pathLst>
                  <a:path extrusionOk="0" h="815" w="800">
                    <a:moveTo>
                      <a:pt x="571" y="1"/>
                    </a:moveTo>
                    <a:lnTo>
                      <a:pt x="1" y="572"/>
                    </a:lnTo>
                    <a:lnTo>
                      <a:pt x="257" y="814"/>
                    </a:lnTo>
                    <a:lnTo>
                      <a:pt x="799" y="229"/>
                    </a:lnTo>
                    <a:lnTo>
                      <a:pt x="571"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32" name="Google Shape;232;p42"/>
              <p:cNvSpPr/>
              <p:nvPr/>
            </p:nvSpPr>
            <p:spPr>
              <a:xfrm rot="9831818">
                <a:off x="3015444" y="2024170"/>
                <a:ext cx="25383" cy="30998"/>
              </a:xfrm>
              <a:custGeom>
                <a:rect b="b" l="l" r="r" t="t"/>
                <a:pathLst>
                  <a:path extrusionOk="0" h="872" w="714">
                    <a:moveTo>
                      <a:pt x="457" y="1"/>
                    </a:moveTo>
                    <a:lnTo>
                      <a:pt x="1" y="671"/>
                    </a:lnTo>
                    <a:cubicBezTo>
                      <a:pt x="1" y="671"/>
                      <a:pt x="72" y="728"/>
                      <a:pt x="143" y="771"/>
                    </a:cubicBezTo>
                    <a:cubicBezTo>
                      <a:pt x="215" y="828"/>
                      <a:pt x="300" y="871"/>
                      <a:pt x="300" y="871"/>
                    </a:cubicBezTo>
                    <a:lnTo>
                      <a:pt x="714" y="186"/>
                    </a:lnTo>
                    <a:cubicBezTo>
                      <a:pt x="714" y="186"/>
                      <a:pt x="657" y="144"/>
                      <a:pt x="585" y="101"/>
                    </a:cubicBezTo>
                    <a:cubicBezTo>
                      <a:pt x="514" y="58"/>
                      <a:pt x="457" y="1"/>
                      <a:pt x="457"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33" name="Google Shape;233;p42"/>
              <p:cNvSpPr/>
              <p:nvPr/>
            </p:nvSpPr>
            <p:spPr>
              <a:xfrm rot="9831818">
                <a:off x="3051124" y="2038369"/>
                <a:ext cx="27404" cy="29928"/>
              </a:xfrm>
              <a:custGeom>
                <a:rect b="b" l="l" r="r" t="t"/>
                <a:pathLst>
                  <a:path extrusionOk="0" h="842" w="771">
                    <a:moveTo>
                      <a:pt x="500" y="0"/>
                    </a:moveTo>
                    <a:lnTo>
                      <a:pt x="1" y="628"/>
                    </a:lnTo>
                    <a:lnTo>
                      <a:pt x="286" y="842"/>
                    </a:lnTo>
                    <a:lnTo>
                      <a:pt x="771" y="200"/>
                    </a:lnTo>
                    <a:lnTo>
                      <a:pt x="500"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34" name="Google Shape;234;p42"/>
              <p:cNvSpPr/>
              <p:nvPr/>
            </p:nvSpPr>
            <p:spPr>
              <a:xfrm rot="9831818">
                <a:off x="3878819" y="2125312"/>
                <a:ext cx="22860" cy="31464"/>
              </a:xfrm>
              <a:custGeom>
                <a:rect b="b" l="l" r="r" t="t"/>
                <a:pathLst>
                  <a:path extrusionOk="0" h="885" w="643">
                    <a:moveTo>
                      <a:pt x="329" y="1"/>
                    </a:moveTo>
                    <a:lnTo>
                      <a:pt x="1" y="742"/>
                    </a:lnTo>
                    <a:lnTo>
                      <a:pt x="300" y="885"/>
                    </a:lnTo>
                    <a:lnTo>
                      <a:pt x="643" y="143"/>
                    </a:lnTo>
                    <a:lnTo>
                      <a:pt x="329"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35" name="Google Shape;235;p42"/>
              <p:cNvSpPr/>
              <p:nvPr/>
            </p:nvSpPr>
            <p:spPr>
              <a:xfrm rot="9831818">
                <a:off x="3918350" y="2130898"/>
                <a:ext cx="21826" cy="30961"/>
              </a:xfrm>
              <a:custGeom>
                <a:rect b="b" l="l" r="r" t="t"/>
                <a:pathLst>
                  <a:path extrusionOk="0" h="871" w="614">
                    <a:moveTo>
                      <a:pt x="285" y="0"/>
                    </a:moveTo>
                    <a:lnTo>
                      <a:pt x="0" y="756"/>
                    </a:lnTo>
                    <a:lnTo>
                      <a:pt x="314" y="870"/>
                    </a:lnTo>
                    <a:lnTo>
                      <a:pt x="613" y="129"/>
                    </a:lnTo>
                    <a:lnTo>
                      <a:pt x="285"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36" name="Google Shape;236;p42"/>
              <p:cNvSpPr/>
              <p:nvPr/>
            </p:nvSpPr>
            <p:spPr>
              <a:xfrm rot="9831818">
                <a:off x="3801407" y="2107746"/>
                <a:ext cx="25383" cy="30961"/>
              </a:xfrm>
              <a:custGeom>
                <a:rect b="b" l="l" r="r" t="t"/>
                <a:pathLst>
                  <a:path extrusionOk="0" h="871" w="714">
                    <a:moveTo>
                      <a:pt x="429" y="1"/>
                    </a:moveTo>
                    <a:lnTo>
                      <a:pt x="1" y="685"/>
                    </a:lnTo>
                    <a:lnTo>
                      <a:pt x="286" y="871"/>
                    </a:lnTo>
                    <a:lnTo>
                      <a:pt x="714" y="186"/>
                    </a:lnTo>
                    <a:lnTo>
                      <a:pt x="429"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37" name="Google Shape;237;p42"/>
              <p:cNvSpPr/>
              <p:nvPr/>
            </p:nvSpPr>
            <p:spPr>
              <a:xfrm rot="9831818">
                <a:off x="3839665" y="2117916"/>
                <a:ext cx="24387" cy="30961"/>
              </a:xfrm>
              <a:custGeom>
                <a:rect b="b" l="l" r="r" t="t"/>
                <a:pathLst>
                  <a:path extrusionOk="0" h="871" w="686">
                    <a:moveTo>
                      <a:pt x="371" y="0"/>
                    </a:moveTo>
                    <a:lnTo>
                      <a:pt x="0" y="713"/>
                    </a:lnTo>
                    <a:lnTo>
                      <a:pt x="286" y="870"/>
                    </a:lnTo>
                    <a:lnTo>
                      <a:pt x="685" y="157"/>
                    </a:lnTo>
                    <a:lnTo>
                      <a:pt x="371"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38" name="Google Shape;238;p42"/>
              <p:cNvSpPr/>
              <p:nvPr/>
            </p:nvSpPr>
            <p:spPr>
              <a:xfrm rot="9831818">
                <a:off x="3726443" y="2080992"/>
                <a:ext cx="27907" cy="29434"/>
              </a:xfrm>
              <a:custGeom>
                <a:rect b="b" l="l" r="r" t="t"/>
                <a:pathLst>
                  <a:path extrusionOk="0" h="828" w="785">
                    <a:moveTo>
                      <a:pt x="514" y="1"/>
                    </a:moveTo>
                    <a:lnTo>
                      <a:pt x="0" y="614"/>
                    </a:lnTo>
                    <a:cubicBezTo>
                      <a:pt x="0" y="614"/>
                      <a:pt x="57" y="671"/>
                      <a:pt x="128" y="728"/>
                    </a:cubicBezTo>
                    <a:cubicBezTo>
                      <a:pt x="157" y="742"/>
                      <a:pt x="185" y="771"/>
                      <a:pt x="214" y="799"/>
                    </a:cubicBezTo>
                    <a:cubicBezTo>
                      <a:pt x="228" y="814"/>
                      <a:pt x="257" y="828"/>
                      <a:pt x="257" y="828"/>
                    </a:cubicBezTo>
                    <a:lnTo>
                      <a:pt x="785" y="215"/>
                    </a:lnTo>
                    <a:cubicBezTo>
                      <a:pt x="785" y="215"/>
                      <a:pt x="756" y="200"/>
                      <a:pt x="742" y="186"/>
                    </a:cubicBezTo>
                    <a:cubicBezTo>
                      <a:pt x="713" y="158"/>
                      <a:pt x="685" y="129"/>
                      <a:pt x="642" y="100"/>
                    </a:cubicBezTo>
                    <a:cubicBezTo>
                      <a:pt x="571" y="43"/>
                      <a:pt x="514" y="1"/>
                      <a:pt x="514"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39" name="Google Shape;239;p42"/>
              <p:cNvSpPr/>
              <p:nvPr/>
            </p:nvSpPr>
            <p:spPr>
              <a:xfrm rot="9831818">
                <a:off x="3763551" y="2095742"/>
                <a:ext cx="26910" cy="30467"/>
              </a:xfrm>
              <a:custGeom>
                <a:rect b="b" l="l" r="r" t="t"/>
                <a:pathLst>
                  <a:path extrusionOk="0" h="857" w="757">
                    <a:moveTo>
                      <a:pt x="471" y="0"/>
                    </a:moveTo>
                    <a:lnTo>
                      <a:pt x="0" y="671"/>
                    </a:lnTo>
                    <a:lnTo>
                      <a:pt x="271" y="856"/>
                    </a:lnTo>
                    <a:lnTo>
                      <a:pt x="756" y="214"/>
                    </a:lnTo>
                    <a:lnTo>
                      <a:pt x="471"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40" name="Google Shape;240;p42"/>
              <p:cNvSpPr/>
              <p:nvPr/>
            </p:nvSpPr>
            <p:spPr>
              <a:xfrm rot="9831818">
                <a:off x="3656877" y="2043840"/>
                <a:ext cx="29471" cy="27907"/>
              </a:xfrm>
              <a:custGeom>
                <a:rect b="b" l="l" r="r" t="t"/>
                <a:pathLst>
                  <a:path extrusionOk="0" h="785" w="829">
                    <a:moveTo>
                      <a:pt x="600" y="0"/>
                    </a:moveTo>
                    <a:lnTo>
                      <a:pt x="1" y="528"/>
                    </a:lnTo>
                    <a:lnTo>
                      <a:pt x="215" y="785"/>
                    </a:lnTo>
                    <a:lnTo>
                      <a:pt x="828" y="257"/>
                    </a:lnTo>
                    <a:lnTo>
                      <a:pt x="600"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41" name="Google Shape;241;p42"/>
              <p:cNvSpPr/>
              <p:nvPr/>
            </p:nvSpPr>
            <p:spPr>
              <a:xfrm rot="9831818">
                <a:off x="3691277" y="2063637"/>
                <a:ext cx="28437" cy="28931"/>
              </a:xfrm>
              <a:custGeom>
                <a:rect b="b" l="l" r="r" t="t"/>
                <a:pathLst>
                  <a:path extrusionOk="0" h="814" w="800">
                    <a:moveTo>
                      <a:pt x="557" y="1"/>
                    </a:moveTo>
                    <a:lnTo>
                      <a:pt x="1" y="586"/>
                    </a:lnTo>
                    <a:cubicBezTo>
                      <a:pt x="1" y="586"/>
                      <a:pt x="15" y="600"/>
                      <a:pt x="29" y="614"/>
                    </a:cubicBezTo>
                    <a:cubicBezTo>
                      <a:pt x="58" y="643"/>
                      <a:pt x="86" y="671"/>
                      <a:pt x="115" y="700"/>
                    </a:cubicBezTo>
                    <a:cubicBezTo>
                      <a:pt x="172" y="757"/>
                      <a:pt x="229" y="814"/>
                      <a:pt x="229" y="814"/>
                    </a:cubicBezTo>
                    <a:lnTo>
                      <a:pt x="800" y="243"/>
                    </a:lnTo>
                    <a:cubicBezTo>
                      <a:pt x="800" y="243"/>
                      <a:pt x="743" y="186"/>
                      <a:pt x="686" y="129"/>
                    </a:cubicBezTo>
                    <a:cubicBezTo>
                      <a:pt x="657" y="86"/>
                      <a:pt x="614" y="58"/>
                      <a:pt x="600" y="43"/>
                    </a:cubicBezTo>
                    <a:cubicBezTo>
                      <a:pt x="571" y="15"/>
                      <a:pt x="557" y="1"/>
                      <a:pt x="557"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42" name="Google Shape;242;p42"/>
              <p:cNvSpPr/>
              <p:nvPr/>
            </p:nvSpPr>
            <p:spPr>
              <a:xfrm rot="9831818">
                <a:off x="3593107" y="1997607"/>
                <a:ext cx="30961" cy="25914"/>
              </a:xfrm>
              <a:custGeom>
                <a:rect b="b" l="l" r="r" t="t"/>
                <a:pathLst>
                  <a:path extrusionOk="0" h="729" w="871">
                    <a:moveTo>
                      <a:pt x="671" y="0"/>
                    </a:moveTo>
                    <a:lnTo>
                      <a:pt x="0" y="443"/>
                    </a:lnTo>
                    <a:lnTo>
                      <a:pt x="200" y="728"/>
                    </a:lnTo>
                    <a:lnTo>
                      <a:pt x="870" y="286"/>
                    </a:lnTo>
                    <a:lnTo>
                      <a:pt x="671"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43" name="Google Shape;243;p42"/>
              <p:cNvSpPr/>
              <p:nvPr/>
            </p:nvSpPr>
            <p:spPr>
              <a:xfrm rot="9831818">
                <a:off x="3624553" y="2021938"/>
                <a:ext cx="29964" cy="26910"/>
              </a:xfrm>
              <a:custGeom>
                <a:rect b="b" l="l" r="r" t="t"/>
                <a:pathLst>
                  <a:path extrusionOk="0" h="757" w="843">
                    <a:moveTo>
                      <a:pt x="642" y="0"/>
                    </a:moveTo>
                    <a:lnTo>
                      <a:pt x="0" y="500"/>
                    </a:lnTo>
                    <a:lnTo>
                      <a:pt x="200" y="756"/>
                    </a:lnTo>
                    <a:lnTo>
                      <a:pt x="842" y="286"/>
                    </a:lnTo>
                    <a:lnTo>
                      <a:pt x="642"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44" name="Google Shape;244;p42"/>
              <p:cNvSpPr/>
              <p:nvPr/>
            </p:nvSpPr>
            <p:spPr>
              <a:xfrm rot="9831818">
                <a:off x="3536661" y="1944206"/>
                <a:ext cx="30961" cy="23390"/>
              </a:xfrm>
              <a:custGeom>
                <a:rect b="b" l="l" r="r" t="t"/>
                <a:pathLst>
                  <a:path extrusionOk="0" h="658" w="871">
                    <a:moveTo>
                      <a:pt x="714" y="1"/>
                    </a:moveTo>
                    <a:lnTo>
                      <a:pt x="1" y="357"/>
                    </a:lnTo>
                    <a:lnTo>
                      <a:pt x="143" y="657"/>
                    </a:lnTo>
                    <a:lnTo>
                      <a:pt x="871" y="315"/>
                    </a:lnTo>
                    <a:lnTo>
                      <a:pt x="714"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45" name="Google Shape;245;p42"/>
              <p:cNvSpPr/>
              <p:nvPr/>
            </p:nvSpPr>
            <p:spPr>
              <a:xfrm rot="9831818">
                <a:off x="3563829" y="1971757"/>
                <a:ext cx="30998" cy="24880"/>
              </a:xfrm>
              <a:custGeom>
                <a:rect b="b" l="l" r="r" t="t"/>
                <a:pathLst>
                  <a:path extrusionOk="0" h="700" w="872">
                    <a:moveTo>
                      <a:pt x="686" y="0"/>
                    </a:moveTo>
                    <a:lnTo>
                      <a:pt x="1" y="400"/>
                    </a:lnTo>
                    <a:cubicBezTo>
                      <a:pt x="1" y="400"/>
                      <a:pt x="44" y="471"/>
                      <a:pt x="87" y="557"/>
                    </a:cubicBezTo>
                    <a:cubicBezTo>
                      <a:pt x="115" y="628"/>
                      <a:pt x="158" y="699"/>
                      <a:pt x="158" y="699"/>
                    </a:cubicBezTo>
                    <a:lnTo>
                      <a:pt x="871" y="314"/>
                    </a:lnTo>
                    <a:cubicBezTo>
                      <a:pt x="871" y="314"/>
                      <a:pt x="828" y="229"/>
                      <a:pt x="786" y="157"/>
                    </a:cubicBezTo>
                    <a:cubicBezTo>
                      <a:pt x="743" y="72"/>
                      <a:pt x="686" y="0"/>
                      <a:pt x="686"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46" name="Google Shape;246;p42"/>
              <p:cNvSpPr/>
              <p:nvPr/>
            </p:nvSpPr>
            <p:spPr>
              <a:xfrm rot="9831818">
                <a:off x="3487685" y="1883901"/>
                <a:ext cx="30961" cy="20830"/>
              </a:xfrm>
              <a:custGeom>
                <a:rect b="b" l="l" r="r" t="t"/>
                <a:pathLst>
                  <a:path extrusionOk="0" h="586" w="871">
                    <a:moveTo>
                      <a:pt x="756" y="1"/>
                    </a:moveTo>
                    <a:lnTo>
                      <a:pt x="0" y="272"/>
                    </a:lnTo>
                    <a:lnTo>
                      <a:pt x="114" y="585"/>
                    </a:lnTo>
                    <a:lnTo>
                      <a:pt x="870" y="343"/>
                    </a:lnTo>
                    <a:lnTo>
                      <a:pt x="756"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47" name="Google Shape;247;p42"/>
              <p:cNvSpPr/>
              <p:nvPr/>
            </p:nvSpPr>
            <p:spPr>
              <a:xfrm rot="9831818">
                <a:off x="3511051" y="1914588"/>
                <a:ext cx="31491" cy="22357"/>
              </a:xfrm>
              <a:custGeom>
                <a:rect b="b" l="l" r="r" t="t"/>
                <a:pathLst>
                  <a:path extrusionOk="0" h="629" w="886">
                    <a:moveTo>
                      <a:pt x="743" y="1"/>
                    </a:moveTo>
                    <a:lnTo>
                      <a:pt x="1" y="315"/>
                    </a:lnTo>
                    <a:cubicBezTo>
                      <a:pt x="1" y="315"/>
                      <a:pt x="44" y="400"/>
                      <a:pt x="72" y="472"/>
                    </a:cubicBezTo>
                    <a:cubicBezTo>
                      <a:pt x="101" y="543"/>
                      <a:pt x="129" y="629"/>
                      <a:pt x="129" y="629"/>
                    </a:cubicBezTo>
                    <a:lnTo>
                      <a:pt x="885" y="329"/>
                    </a:lnTo>
                    <a:cubicBezTo>
                      <a:pt x="885" y="329"/>
                      <a:pt x="857" y="243"/>
                      <a:pt x="814" y="172"/>
                    </a:cubicBezTo>
                    <a:cubicBezTo>
                      <a:pt x="785" y="87"/>
                      <a:pt x="743" y="1"/>
                      <a:pt x="743"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48" name="Google Shape;248;p42"/>
              <p:cNvSpPr/>
              <p:nvPr/>
            </p:nvSpPr>
            <p:spPr>
              <a:xfrm rot="9831818">
                <a:off x="3445687" y="1818403"/>
                <a:ext cx="30961" cy="18306"/>
              </a:xfrm>
              <a:custGeom>
                <a:rect b="b" l="l" r="r" t="t"/>
                <a:pathLst>
                  <a:path extrusionOk="0" h="515" w="871">
                    <a:moveTo>
                      <a:pt x="785" y="1"/>
                    </a:moveTo>
                    <a:lnTo>
                      <a:pt x="1" y="186"/>
                    </a:lnTo>
                    <a:lnTo>
                      <a:pt x="86" y="514"/>
                    </a:lnTo>
                    <a:lnTo>
                      <a:pt x="871" y="343"/>
                    </a:lnTo>
                    <a:lnTo>
                      <a:pt x="785"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49" name="Google Shape;249;p42"/>
              <p:cNvSpPr/>
              <p:nvPr/>
            </p:nvSpPr>
            <p:spPr>
              <a:xfrm rot="9831818">
                <a:off x="3465510" y="1851761"/>
                <a:ext cx="30961" cy="19302"/>
              </a:xfrm>
              <a:custGeom>
                <a:rect b="b" l="l" r="r" t="t"/>
                <a:pathLst>
                  <a:path extrusionOk="0" h="543" w="871">
                    <a:moveTo>
                      <a:pt x="771" y="1"/>
                    </a:moveTo>
                    <a:lnTo>
                      <a:pt x="1" y="215"/>
                    </a:lnTo>
                    <a:lnTo>
                      <a:pt x="43" y="386"/>
                    </a:lnTo>
                    <a:cubicBezTo>
                      <a:pt x="72" y="457"/>
                      <a:pt x="86" y="543"/>
                      <a:pt x="86" y="543"/>
                    </a:cubicBezTo>
                    <a:lnTo>
                      <a:pt x="871" y="329"/>
                    </a:lnTo>
                    <a:cubicBezTo>
                      <a:pt x="871" y="329"/>
                      <a:pt x="842" y="243"/>
                      <a:pt x="814" y="172"/>
                    </a:cubicBezTo>
                    <a:cubicBezTo>
                      <a:pt x="799" y="86"/>
                      <a:pt x="771" y="1"/>
                      <a:pt x="771"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50" name="Google Shape;250;p42"/>
              <p:cNvSpPr/>
              <p:nvPr/>
            </p:nvSpPr>
            <p:spPr>
              <a:xfrm rot="9831818">
                <a:off x="3411470" y="1749193"/>
                <a:ext cx="29937" cy="15252"/>
              </a:xfrm>
              <a:custGeom>
                <a:rect b="b" l="l" r="r" t="t"/>
                <a:pathLst>
                  <a:path extrusionOk="0" h="429" w="842">
                    <a:moveTo>
                      <a:pt x="799" y="0"/>
                    </a:moveTo>
                    <a:lnTo>
                      <a:pt x="0" y="100"/>
                    </a:lnTo>
                    <a:lnTo>
                      <a:pt x="43" y="428"/>
                    </a:lnTo>
                    <a:lnTo>
                      <a:pt x="842" y="343"/>
                    </a:lnTo>
                    <a:lnTo>
                      <a:pt x="799"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51" name="Google Shape;251;p42"/>
              <p:cNvSpPr/>
              <p:nvPr/>
            </p:nvSpPr>
            <p:spPr>
              <a:xfrm rot="9831818">
                <a:off x="3427609" y="1784067"/>
                <a:ext cx="30467" cy="16779"/>
              </a:xfrm>
              <a:custGeom>
                <a:rect b="b" l="l" r="r" t="t"/>
                <a:pathLst>
                  <a:path extrusionOk="0" h="472" w="857">
                    <a:moveTo>
                      <a:pt x="800" y="1"/>
                    </a:moveTo>
                    <a:lnTo>
                      <a:pt x="1" y="129"/>
                    </a:lnTo>
                    <a:lnTo>
                      <a:pt x="58" y="471"/>
                    </a:lnTo>
                    <a:lnTo>
                      <a:pt x="857" y="343"/>
                    </a:lnTo>
                    <a:lnTo>
                      <a:pt x="800" y="1"/>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52" name="Google Shape;252;p42"/>
              <p:cNvSpPr/>
              <p:nvPr/>
            </p:nvSpPr>
            <p:spPr>
              <a:xfrm rot="9831818">
                <a:off x="3385173" y="1676142"/>
                <a:ext cx="28977" cy="12691"/>
              </a:xfrm>
              <a:custGeom>
                <a:rect b="b" l="l" r="r" t="t"/>
                <a:pathLst>
                  <a:path extrusionOk="0" h="357" w="815">
                    <a:moveTo>
                      <a:pt x="1" y="0"/>
                    </a:moveTo>
                    <a:lnTo>
                      <a:pt x="15" y="157"/>
                    </a:lnTo>
                    <a:cubicBezTo>
                      <a:pt x="1" y="243"/>
                      <a:pt x="1" y="314"/>
                      <a:pt x="1" y="314"/>
                    </a:cubicBezTo>
                    <a:lnTo>
                      <a:pt x="814" y="357"/>
                    </a:lnTo>
                    <a:lnTo>
                      <a:pt x="814" y="171"/>
                    </a:lnTo>
                    <a:cubicBezTo>
                      <a:pt x="814" y="86"/>
                      <a:pt x="814" y="0"/>
                      <a:pt x="814"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53" name="Google Shape;253;p42"/>
              <p:cNvSpPr/>
              <p:nvPr/>
            </p:nvSpPr>
            <p:spPr>
              <a:xfrm rot="9831818">
                <a:off x="3397141" y="1713258"/>
                <a:ext cx="29434" cy="13725"/>
              </a:xfrm>
              <a:custGeom>
                <a:rect b="b" l="l" r="r" t="t"/>
                <a:pathLst>
                  <a:path extrusionOk="0" h="386" w="828">
                    <a:moveTo>
                      <a:pt x="799" y="0"/>
                    </a:moveTo>
                    <a:lnTo>
                      <a:pt x="0" y="43"/>
                    </a:lnTo>
                    <a:lnTo>
                      <a:pt x="29" y="385"/>
                    </a:lnTo>
                    <a:lnTo>
                      <a:pt x="828" y="343"/>
                    </a:lnTo>
                    <a:lnTo>
                      <a:pt x="799" y="0"/>
                    </a:ln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grpSp>
        <p:sp>
          <p:nvSpPr>
            <p:cNvPr id="254" name="Google Shape;254;p42"/>
            <p:cNvSpPr/>
            <p:nvPr/>
          </p:nvSpPr>
          <p:spPr>
            <a:xfrm>
              <a:off x="2879152" y="1608758"/>
              <a:ext cx="1191115" cy="1051468"/>
            </a:xfrm>
            <a:custGeom>
              <a:rect b="b" l="l" r="r" t="t"/>
              <a:pathLst>
                <a:path extrusionOk="0" h="25420" w="28795">
                  <a:moveTo>
                    <a:pt x="14408" y="0"/>
                  </a:moveTo>
                  <a:cubicBezTo>
                    <a:pt x="9355" y="0"/>
                    <a:pt x="4575" y="3033"/>
                    <a:pt x="2587" y="8016"/>
                  </a:cubicBezTo>
                  <a:cubicBezTo>
                    <a:pt x="1" y="14536"/>
                    <a:pt x="3183" y="21919"/>
                    <a:pt x="9703" y="24521"/>
                  </a:cubicBezTo>
                  <a:cubicBezTo>
                    <a:pt x="11242" y="25131"/>
                    <a:pt x="12828" y="25420"/>
                    <a:pt x="14388" y="25420"/>
                  </a:cubicBezTo>
                  <a:cubicBezTo>
                    <a:pt x="19440" y="25420"/>
                    <a:pt x="24217" y="22387"/>
                    <a:pt x="26193" y="17405"/>
                  </a:cubicBezTo>
                  <a:cubicBezTo>
                    <a:pt x="28795" y="10884"/>
                    <a:pt x="25613" y="3501"/>
                    <a:pt x="19092" y="899"/>
                  </a:cubicBezTo>
                  <a:cubicBezTo>
                    <a:pt x="17554" y="289"/>
                    <a:pt x="15968" y="0"/>
                    <a:pt x="14408" y="0"/>
                  </a:cubicBezTo>
                  <a:close/>
                </a:path>
              </a:pathLst>
            </a:custGeom>
            <a:solidFill>
              <a:srgbClr val="E1E1E1"/>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grpSp>
          <p:nvGrpSpPr>
            <p:cNvPr id="255" name="Google Shape;255;p42"/>
            <p:cNvGrpSpPr/>
            <p:nvPr/>
          </p:nvGrpSpPr>
          <p:grpSpPr>
            <a:xfrm>
              <a:off x="2983559" y="1702905"/>
              <a:ext cx="870188" cy="824413"/>
              <a:chOff x="2983559" y="1702905"/>
              <a:chExt cx="870188" cy="824413"/>
            </a:xfrm>
          </p:grpSpPr>
          <p:sp>
            <p:nvSpPr>
              <p:cNvPr id="256" name="Google Shape;256;p42"/>
              <p:cNvSpPr/>
              <p:nvPr/>
            </p:nvSpPr>
            <p:spPr>
              <a:xfrm>
                <a:off x="2983559" y="1722519"/>
                <a:ext cx="867582" cy="787755"/>
              </a:xfrm>
              <a:custGeom>
                <a:rect b="b" l="l" r="r" t="t"/>
                <a:pathLst>
                  <a:path extrusionOk="0" h="19044" w="20973">
                    <a:moveTo>
                      <a:pt x="8833" y="0"/>
                    </a:moveTo>
                    <a:cubicBezTo>
                      <a:pt x="6840" y="0"/>
                      <a:pt x="4843" y="279"/>
                      <a:pt x="3057" y="783"/>
                    </a:cubicBezTo>
                    <a:lnTo>
                      <a:pt x="2649" y="1237"/>
                    </a:lnTo>
                    <a:cubicBezTo>
                      <a:pt x="4981" y="619"/>
                      <a:pt x="7102" y="355"/>
                      <a:pt x="8995" y="355"/>
                    </a:cubicBezTo>
                    <a:cubicBezTo>
                      <a:pt x="13579" y="355"/>
                      <a:pt x="16830" y="1901"/>
                      <a:pt x="18528" y="3698"/>
                    </a:cubicBezTo>
                    <a:cubicBezTo>
                      <a:pt x="20126" y="5407"/>
                      <a:pt x="20597" y="8510"/>
                      <a:pt x="19750" y="11817"/>
                    </a:cubicBezTo>
                    <a:cubicBezTo>
                      <a:pt x="18904" y="15078"/>
                      <a:pt x="17023" y="17554"/>
                      <a:pt x="14813" y="18260"/>
                    </a:cubicBezTo>
                    <a:cubicBezTo>
                      <a:pt x="13853" y="18568"/>
                      <a:pt x="12858" y="18699"/>
                      <a:pt x="11857" y="18699"/>
                    </a:cubicBezTo>
                    <a:cubicBezTo>
                      <a:pt x="6305" y="18699"/>
                      <a:pt x="598" y="14660"/>
                      <a:pt x="1" y="14513"/>
                    </a:cubicBezTo>
                    <a:lnTo>
                      <a:pt x="1" y="14513"/>
                    </a:lnTo>
                    <a:cubicBezTo>
                      <a:pt x="63" y="14670"/>
                      <a:pt x="126" y="14764"/>
                      <a:pt x="204" y="14952"/>
                    </a:cubicBezTo>
                    <a:cubicBezTo>
                      <a:pt x="4599" y="17662"/>
                      <a:pt x="8568" y="19043"/>
                      <a:pt x="11872" y="19043"/>
                    </a:cubicBezTo>
                    <a:cubicBezTo>
                      <a:pt x="12965" y="19043"/>
                      <a:pt x="13984" y="18892"/>
                      <a:pt x="14922" y="18589"/>
                    </a:cubicBezTo>
                    <a:cubicBezTo>
                      <a:pt x="17227" y="17852"/>
                      <a:pt x="19217" y="15282"/>
                      <a:pt x="20095" y="11896"/>
                    </a:cubicBezTo>
                    <a:cubicBezTo>
                      <a:pt x="20973" y="8495"/>
                      <a:pt x="20471" y="5250"/>
                      <a:pt x="18778" y="3463"/>
                    </a:cubicBezTo>
                    <a:cubicBezTo>
                      <a:pt x="16489" y="1030"/>
                      <a:pt x="12667" y="0"/>
                      <a:pt x="8833"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57" name="Google Shape;257;p42"/>
              <p:cNvSpPr/>
              <p:nvPr/>
            </p:nvSpPr>
            <p:spPr>
              <a:xfrm>
                <a:off x="3144356" y="1718962"/>
                <a:ext cx="49350" cy="27258"/>
              </a:xfrm>
              <a:custGeom>
                <a:rect b="b" l="l" r="r" t="t"/>
                <a:pathLst>
                  <a:path extrusionOk="0" h="659" w="1193">
                    <a:moveTo>
                      <a:pt x="288" y="0"/>
                    </a:moveTo>
                    <a:cubicBezTo>
                      <a:pt x="185" y="0"/>
                      <a:pt x="108" y="28"/>
                      <a:pt x="79" y="85"/>
                    </a:cubicBezTo>
                    <a:cubicBezTo>
                      <a:pt x="1" y="195"/>
                      <a:pt x="173" y="399"/>
                      <a:pt x="455" y="540"/>
                    </a:cubicBezTo>
                    <a:cubicBezTo>
                      <a:pt x="623" y="619"/>
                      <a:pt x="785" y="659"/>
                      <a:pt x="910" y="659"/>
                    </a:cubicBezTo>
                    <a:cubicBezTo>
                      <a:pt x="1006" y="659"/>
                      <a:pt x="1079" y="635"/>
                      <a:pt x="1114" y="587"/>
                    </a:cubicBezTo>
                    <a:cubicBezTo>
                      <a:pt x="1192" y="461"/>
                      <a:pt x="1004" y="257"/>
                      <a:pt x="722" y="116"/>
                    </a:cubicBezTo>
                    <a:cubicBezTo>
                      <a:pt x="568" y="40"/>
                      <a:pt x="410" y="0"/>
                      <a:pt x="288"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58" name="Google Shape;258;p42"/>
              <p:cNvSpPr/>
              <p:nvPr/>
            </p:nvSpPr>
            <p:spPr>
              <a:xfrm>
                <a:off x="3124248" y="1748744"/>
                <a:ext cx="44796" cy="33046"/>
              </a:xfrm>
              <a:custGeom>
                <a:rect b="b" l="l" r="r" t="t"/>
                <a:pathLst>
                  <a:path extrusionOk="0" h="799" w="1083">
                    <a:moveTo>
                      <a:pt x="862" y="0"/>
                    </a:moveTo>
                    <a:cubicBezTo>
                      <a:pt x="743" y="0"/>
                      <a:pt x="580" y="63"/>
                      <a:pt x="424" y="180"/>
                    </a:cubicBezTo>
                    <a:cubicBezTo>
                      <a:pt x="158" y="368"/>
                      <a:pt x="1" y="619"/>
                      <a:pt x="64" y="729"/>
                    </a:cubicBezTo>
                    <a:cubicBezTo>
                      <a:pt x="87" y="776"/>
                      <a:pt x="140" y="799"/>
                      <a:pt x="210" y="799"/>
                    </a:cubicBezTo>
                    <a:cubicBezTo>
                      <a:pt x="327" y="799"/>
                      <a:pt x="493" y="736"/>
                      <a:pt x="659" y="619"/>
                    </a:cubicBezTo>
                    <a:cubicBezTo>
                      <a:pt x="926" y="447"/>
                      <a:pt x="1082" y="196"/>
                      <a:pt x="1020" y="70"/>
                    </a:cubicBezTo>
                    <a:cubicBezTo>
                      <a:pt x="990" y="23"/>
                      <a:pt x="934" y="0"/>
                      <a:pt x="862"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59" name="Google Shape;259;p42"/>
              <p:cNvSpPr/>
              <p:nvPr/>
            </p:nvSpPr>
            <p:spPr>
              <a:xfrm>
                <a:off x="3200116" y="1711098"/>
                <a:ext cx="49971" cy="25109"/>
              </a:xfrm>
              <a:custGeom>
                <a:rect b="b" l="l" r="r" t="t"/>
                <a:pathLst>
                  <a:path extrusionOk="0" h="607" w="1208">
                    <a:moveTo>
                      <a:pt x="327" y="0"/>
                    </a:moveTo>
                    <a:cubicBezTo>
                      <a:pt x="196" y="0"/>
                      <a:pt x="97" y="36"/>
                      <a:pt x="63" y="103"/>
                    </a:cubicBezTo>
                    <a:cubicBezTo>
                      <a:pt x="1" y="228"/>
                      <a:pt x="189" y="416"/>
                      <a:pt x="487" y="526"/>
                    </a:cubicBezTo>
                    <a:cubicBezTo>
                      <a:pt x="638" y="579"/>
                      <a:pt x="782" y="606"/>
                      <a:pt x="898" y="606"/>
                    </a:cubicBezTo>
                    <a:cubicBezTo>
                      <a:pt x="1022" y="606"/>
                      <a:pt x="1113" y="575"/>
                      <a:pt x="1145" y="510"/>
                    </a:cubicBezTo>
                    <a:cubicBezTo>
                      <a:pt x="1208" y="385"/>
                      <a:pt x="1020" y="197"/>
                      <a:pt x="722" y="87"/>
                    </a:cubicBezTo>
                    <a:cubicBezTo>
                      <a:pt x="582" y="28"/>
                      <a:pt x="443" y="0"/>
                      <a:pt x="327"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60" name="Google Shape;260;p42"/>
              <p:cNvSpPr/>
              <p:nvPr/>
            </p:nvSpPr>
            <p:spPr>
              <a:xfrm>
                <a:off x="3184562" y="1740340"/>
                <a:ext cx="42857" cy="35570"/>
              </a:xfrm>
              <a:custGeom>
                <a:rect b="b" l="l" r="r" t="t"/>
                <a:pathLst>
                  <a:path extrusionOk="0" h="860" w="1036">
                    <a:moveTo>
                      <a:pt x="830" y="1"/>
                    </a:moveTo>
                    <a:cubicBezTo>
                      <a:pt x="714" y="1"/>
                      <a:pt x="545" y="74"/>
                      <a:pt x="377" y="211"/>
                    </a:cubicBezTo>
                    <a:cubicBezTo>
                      <a:pt x="126" y="430"/>
                      <a:pt x="1" y="681"/>
                      <a:pt x="63" y="806"/>
                    </a:cubicBezTo>
                    <a:cubicBezTo>
                      <a:pt x="89" y="842"/>
                      <a:pt x="134" y="859"/>
                      <a:pt x="191" y="859"/>
                    </a:cubicBezTo>
                    <a:cubicBezTo>
                      <a:pt x="312" y="859"/>
                      <a:pt x="489" y="782"/>
                      <a:pt x="659" y="634"/>
                    </a:cubicBezTo>
                    <a:cubicBezTo>
                      <a:pt x="894" y="430"/>
                      <a:pt x="1035" y="179"/>
                      <a:pt x="957" y="54"/>
                    </a:cubicBezTo>
                    <a:cubicBezTo>
                      <a:pt x="931" y="18"/>
                      <a:pt x="887" y="1"/>
                      <a:pt x="830"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61" name="Google Shape;261;p42"/>
              <p:cNvSpPr/>
              <p:nvPr/>
            </p:nvSpPr>
            <p:spPr>
              <a:xfrm>
                <a:off x="3259141" y="1706471"/>
                <a:ext cx="49971" cy="25191"/>
              </a:xfrm>
              <a:custGeom>
                <a:rect b="b" l="l" r="r" t="t"/>
                <a:pathLst>
                  <a:path extrusionOk="0" h="609" w="1208">
                    <a:moveTo>
                      <a:pt x="340" y="0"/>
                    </a:moveTo>
                    <a:cubicBezTo>
                      <a:pt x="203" y="0"/>
                      <a:pt x="97" y="36"/>
                      <a:pt x="63" y="105"/>
                    </a:cubicBezTo>
                    <a:cubicBezTo>
                      <a:pt x="0" y="215"/>
                      <a:pt x="188" y="418"/>
                      <a:pt x="486" y="528"/>
                    </a:cubicBezTo>
                    <a:cubicBezTo>
                      <a:pt x="630" y="581"/>
                      <a:pt x="774" y="609"/>
                      <a:pt x="891" y="609"/>
                    </a:cubicBezTo>
                    <a:cubicBezTo>
                      <a:pt x="1017" y="609"/>
                      <a:pt x="1112" y="577"/>
                      <a:pt x="1144" y="512"/>
                    </a:cubicBezTo>
                    <a:cubicBezTo>
                      <a:pt x="1207" y="387"/>
                      <a:pt x="1019" y="199"/>
                      <a:pt x="721" y="74"/>
                    </a:cubicBezTo>
                    <a:cubicBezTo>
                      <a:pt x="587" y="24"/>
                      <a:pt x="453" y="0"/>
                      <a:pt x="340"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62" name="Google Shape;262;p42"/>
              <p:cNvSpPr/>
              <p:nvPr/>
            </p:nvSpPr>
            <p:spPr>
              <a:xfrm>
                <a:off x="3242928" y="1735796"/>
                <a:ext cx="43479" cy="35451"/>
              </a:xfrm>
              <a:custGeom>
                <a:rect b="b" l="l" r="r" t="t"/>
                <a:pathLst>
                  <a:path extrusionOk="0" h="857" w="1051">
                    <a:moveTo>
                      <a:pt x="842" y="1"/>
                    </a:moveTo>
                    <a:cubicBezTo>
                      <a:pt x="722" y="1"/>
                      <a:pt x="550" y="74"/>
                      <a:pt x="392" y="211"/>
                    </a:cubicBezTo>
                    <a:cubicBezTo>
                      <a:pt x="141" y="430"/>
                      <a:pt x="0" y="681"/>
                      <a:pt x="79" y="807"/>
                    </a:cubicBezTo>
                    <a:cubicBezTo>
                      <a:pt x="103" y="840"/>
                      <a:pt x="145" y="856"/>
                      <a:pt x="198" y="856"/>
                    </a:cubicBezTo>
                    <a:cubicBezTo>
                      <a:pt x="318" y="856"/>
                      <a:pt x="496" y="775"/>
                      <a:pt x="659" y="634"/>
                    </a:cubicBezTo>
                    <a:cubicBezTo>
                      <a:pt x="909" y="430"/>
                      <a:pt x="1050" y="180"/>
                      <a:pt x="972" y="54"/>
                    </a:cubicBezTo>
                    <a:cubicBezTo>
                      <a:pt x="946" y="18"/>
                      <a:pt x="900" y="1"/>
                      <a:pt x="842"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63" name="Google Shape;263;p42"/>
              <p:cNvSpPr/>
              <p:nvPr/>
            </p:nvSpPr>
            <p:spPr>
              <a:xfrm>
                <a:off x="3323304" y="1702905"/>
                <a:ext cx="49971" cy="24862"/>
              </a:xfrm>
              <a:custGeom>
                <a:rect b="b" l="l" r="r" t="t"/>
                <a:pathLst>
                  <a:path extrusionOk="0" h="601" w="1208">
                    <a:moveTo>
                      <a:pt x="317" y="1"/>
                    </a:moveTo>
                    <a:cubicBezTo>
                      <a:pt x="191" y="1"/>
                      <a:pt x="96" y="32"/>
                      <a:pt x="64" y="97"/>
                    </a:cubicBezTo>
                    <a:cubicBezTo>
                      <a:pt x="1" y="222"/>
                      <a:pt x="205" y="410"/>
                      <a:pt x="502" y="520"/>
                    </a:cubicBezTo>
                    <a:cubicBezTo>
                      <a:pt x="646" y="573"/>
                      <a:pt x="787" y="601"/>
                      <a:pt x="900" y="601"/>
                    </a:cubicBezTo>
                    <a:cubicBezTo>
                      <a:pt x="1022" y="601"/>
                      <a:pt x="1113" y="569"/>
                      <a:pt x="1145" y="504"/>
                    </a:cubicBezTo>
                    <a:cubicBezTo>
                      <a:pt x="1208" y="379"/>
                      <a:pt x="1020" y="191"/>
                      <a:pt x="722" y="81"/>
                    </a:cubicBezTo>
                    <a:cubicBezTo>
                      <a:pt x="578" y="28"/>
                      <a:pt x="434" y="1"/>
                      <a:pt x="317"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64" name="Google Shape;264;p42"/>
              <p:cNvSpPr/>
              <p:nvPr/>
            </p:nvSpPr>
            <p:spPr>
              <a:xfrm>
                <a:off x="3307750" y="1732275"/>
                <a:ext cx="42857" cy="35204"/>
              </a:xfrm>
              <a:custGeom>
                <a:rect b="b" l="l" r="r" t="t"/>
                <a:pathLst>
                  <a:path extrusionOk="0" h="851" w="1036">
                    <a:moveTo>
                      <a:pt x="830" y="0"/>
                    </a:moveTo>
                    <a:cubicBezTo>
                      <a:pt x="714" y="0"/>
                      <a:pt x="545" y="81"/>
                      <a:pt x="377" y="218"/>
                    </a:cubicBezTo>
                    <a:cubicBezTo>
                      <a:pt x="142" y="421"/>
                      <a:pt x="1" y="672"/>
                      <a:pt x="79" y="798"/>
                    </a:cubicBezTo>
                    <a:cubicBezTo>
                      <a:pt x="105" y="834"/>
                      <a:pt x="149" y="851"/>
                      <a:pt x="206" y="851"/>
                    </a:cubicBezTo>
                    <a:cubicBezTo>
                      <a:pt x="322" y="851"/>
                      <a:pt x="490" y="778"/>
                      <a:pt x="659" y="641"/>
                    </a:cubicBezTo>
                    <a:cubicBezTo>
                      <a:pt x="894" y="437"/>
                      <a:pt x="1035" y="171"/>
                      <a:pt x="957" y="61"/>
                    </a:cubicBezTo>
                    <a:cubicBezTo>
                      <a:pt x="931" y="20"/>
                      <a:pt x="887" y="0"/>
                      <a:pt x="830"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65" name="Google Shape;265;p42"/>
              <p:cNvSpPr/>
              <p:nvPr/>
            </p:nvSpPr>
            <p:spPr>
              <a:xfrm>
                <a:off x="3387504" y="1704277"/>
                <a:ext cx="49304" cy="27669"/>
              </a:xfrm>
              <a:custGeom>
                <a:rect b="b" l="l" r="r" t="t"/>
                <a:pathLst>
                  <a:path extrusionOk="0" h="669" w="1192">
                    <a:moveTo>
                      <a:pt x="275" y="1"/>
                    </a:moveTo>
                    <a:cubicBezTo>
                      <a:pt x="183" y="1"/>
                      <a:pt x="113" y="26"/>
                      <a:pt x="79" y="80"/>
                    </a:cubicBezTo>
                    <a:cubicBezTo>
                      <a:pt x="1" y="189"/>
                      <a:pt x="173" y="409"/>
                      <a:pt x="455" y="550"/>
                    </a:cubicBezTo>
                    <a:cubicBezTo>
                      <a:pt x="614" y="629"/>
                      <a:pt x="778" y="669"/>
                      <a:pt x="904" y="669"/>
                    </a:cubicBezTo>
                    <a:cubicBezTo>
                      <a:pt x="1003" y="669"/>
                      <a:pt x="1079" y="645"/>
                      <a:pt x="1114" y="597"/>
                    </a:cubicBezTo>
                    <a:cubicBezTo>
                      <a:pt x="1192" y="471"/>
                      <a:pt x="1019" y="268"/>
                      <a:pt x="722" y="127"/>
                    </a:cubicBezTo>
                    <a:cubicBezTo>
                      <a:pt x="560" y="46"/>
                      <a:pt x="399" y="1"/>
                      <a:pt x="275"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66" name="Google Shape;266;p42"/>
              <p:cNvSpPr/>
              <p:nvPr/>
            </p:nvSpPr>
            <p:spPr>
              <a:xfrm>
                <a:off x="3366784" y="1733812"/>
                <a:ext cx="44759" cy="33092"/>
              </a:xfrm>
              <a:custGeom>
                <a:rect b="b" l="l" r="r" t="t"/>
                <a:pathLst>
                  <a:path extrusionOk="0" h="800" w="1082">
                    <a:moveTo>
                      <a:pt x="872" y="1"/>
                    </a:moveTo>
                    <a:cubicBezTo>
                      <a:pt x="756" y="1"/>
                      <a:pt x="589" y="63"/>
                      <a:pt x="423" y="181"/>
                    </a:cubicBezTo>
                    <a:cubicBezTo>
                      <a:pt x="172" y="353"/>
                      <a:pt x="0" y="604"/>
                      <a:pt x="78" y="729"/>
                    </a:cubicBezTo>
                    <a:cubicBezTo>
                      <a:pt x="102" y="776"/>
                      <a:pt x="152" y="799"/>
                      <a:pt x="220" y="799"/>
                    </a:cubicBezTo>
                    <a:cubicBezTo>
                      <a:pt x="332" y="799"/>
                      <a:pt x="492" y="737"/>
                      <a:pt x="658" y="619"/>
                    </a:cubicBezTo>
                    <a:cubicBezTo>
                      <a:pt x="925" y="447"/>
                      <a:pt x="1082" y="196"/>
                      <a:pt x="1019" y="71"/>
                    </a:cubicBezTo>
                    <a:cubicBezTo>
                      <a:pt x="995" y="24"/>
                      <a:pt x="943" y="1"/>
                      <a:pt x="872"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67" name="Google Shape;267;p42"/>
              <p:cNvSpPr/>
              <p:nvPr/>
            </p:nvSpPr>
            <p:spPr>
              <a:xfrm>
                <a:off x="3455599" y="1710275"/>
                <a:ext cx="48024" cy="30239"/>
              </a:xfrm>
              <a:custGeom>
                <a:rect b="b" l="l" r="r" t="t"/>
                <a:pathLst>
                  <a:path extrusionOk="0" h="731" w="1161">
                    <a:moveTo>
                      <a:pt x="255" y="1"/>
                    </a:moveTo>
                    <a:cubicBezTo>
                      <a:pt x="180" y="1"/>
                      <a:pt x="123" y="20"/>
                      <a:pt x="94" y="60"/>
                    </a:cubicBezTo>
                    <a:cubicBezTo>
                      <a:pt x="0" y="170"/>
                      <a:pt x="157" y="405"/>
                      <a:pt x="439" y="562"/>
                    </a:cubicBezTo>
                    <a:cubicBezTo>
                      <a:pt x="609" y="671"/>
                      <a:pt x="785" y="730"/>
                      <a:pt x="915" y="730"/>
                    </a:cubicBezTo>
                    <a:cubicBezTo>
                      <a:pt x="989" y="730"/>
                      <a:pt x="1048" y="711"/>
                      <a:pt x="1082" y="671"/>
                    </a:cubicBezTo>
                    <a:cubicBezTo>
                      <a:pt x="1160" y="562"/>
                      <a:pt x="1004" y="342"/>
                      <a:pt x="737" y="170"/>
                    </a:cubicBezTo>
                    <a:cubicBezTo>
                      <a:pt x="567" y="60"/>
                      <a:pt x="385" y="1"/>
                      <a:pt x="255"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68" name="Google Shape;268;p42"/>
              <p:cNvSpPr/>
              <p:nvPr/>
            </p:nvSpPr>
            <p:spPr>
              <a:xfrm>
                <a:off x="3431606" y="1740633"/>
                <a:ext cx="46085" cy="30449"/>
              </a:xfrm>
              <a:custGeom>
                <a:rect b="b" l="l" r="r" t="t"/>
                <a:pathLst>
                  <a:path extrusionOk="0" h="736" w="1114">
                    <a:moveTo>
                      <a:pt x="892" y="1"/>
                    </a:moveTo>
                    <a:cubicBezTo>
                      <a:pt x="778" y="1"/>
                      <a:pt x="619" y="50"/>
                      <a:pt x="455" y="141"/>
                    </a:cubicBezTo>
                    <a:cubicBezTo>
                      <a:pt x="173" y="298"/>
                      <a:pt x="0" y="517"/>
                      <a:pt x="48" y="658"/>
                    </a:cubicBezTo>
                    <a:cubicBezTo>
                      <a:pt x="67" y="711"/>
                      <a:pt x="128" y="736"/>
                      <a:pt x="211" y="736"/>
                    </a:cubicBezTo>
                    <a:cubicBezTo>
                      <a:pt x="327" y="736"/>
                      <a:pt x="488" y="687"/>
                      <a:pt x="643" y="596"/>
                    </a:cubicBezTo>
                    <a:cubicBezTo>
                      <a:pt x="925" y="439"/>
                      <a:pt x="1113" y="204"/>
                      <a:pt x="1051" y="78"/>
                    </a:cubicBezTo>
                    <a:cubicBezTo>
                      <a:pt x="1031" y="26"/>
                      <a:pt x="973" y="1"/>
                      <a:pt x="892"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69" name="Google Shape;269;p42"/>
              <p:cNvSpPr/>
              <p:nvPr/>
            </p:nvSpPr>
            <p:spPr>
              <a:xfrm>
                <a:off x="3526913" y="1725244"/>
                <a:ext cx="46085" cy="32388"/>
              </a:xfrm>
              <a:custGeom>
                <a:rect b="b" l="l" r="r" t="t"/>
                <a:pathLst>
                  <a:path extrusionOk="0" h="783" w="1114">
                    <a:moveTo>
                      <a:pt x="227" y="0"/>
                    </a:moveTo>
                    <a:cubicBezTo>
                      <a:pt x="169" y="0"/>
                      <a:pt x="123" y="14"/>
                      <a:pt x="95" y="43"/>
                    </a:cubicBezTo>
                    <a:cubicBezTo>
                      <a:pt x="1" y="152"/>
                      <a:pt x="142" y="388"/>
                      <a:pt x="392" y="576"/>
                    </a:cubicBezTo>
                    <a:cubicBezTo>
                      <a:pt x="565" y="705"/>
                      <a:pt x="752" y="783"/>
                      <a:pt x="883" y="783"/>
                    </a:cubicBezTo>
                    <a:cubicBezTo>
                      <a:pt x="942" y="783"/>
                      <a:pt x="990" y="767"/>
                      <a:pt x="1019" y="732"/>
                    </a:cubicBezTo>
                    <a:cubicBezTo>
                      <a:pt x="1113" y="638"/>
                      <a:pt x="988" y="403"/>
                      <a:pt x="737" y="215"/>
                    </a:cubicBezTo>
                    <a:cubicBezTo>
                      <a:pt x="552" y="73"/>
                      <a:pt x="359" y="0"/>
                      <a:pt x="227"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70" name="Google Shape;270;p42"/>
              <p:cNvSpPr/>
              <p:nvPr/>
            </p:nvSpPr>
            <p:spPr>
              <a:xfrm>
                <a:off x="3498366" y="1755273"/>
                <a:ext cx="47402" cy="28090"/>
              </a:xfrm>
              <a:custGeom>
                <a:rect b="b" l="l" r="r" t="t"/>
                <a:pathLst>
                  <a:path extrusionOk="0" h="679" w="1146">
                    <a:moveTo>
                      <a:pt x="885" y="0"/>
                    </a:moveTo>
                    <a:cubicBezTo>
                      <a:pt x="776" y="0"/>
                      <a:pt x="639" y="32"/>
                      <a:pt x="503" y="100"/>
                    </a:cubicBezTo>
                    <a:cubicBezTo>
                      <a:pt x="205" y="226"/>
                      <a:pt x="1" y="445"/>
                      <a:pt x="48" y="571"/>
                    </a:cubicBezTo>
                    <a:cubicBezTo>
                      <a:pt x="64" y="643"/>
                      <a:pt x="147" y="679"/>
                      <a:pt x="262" y="679"/>
                    </a:cubicBezTo>
                    <a:cubicBezTo>
                      <a:pt x="370" y="679"/>
                      <a:pt x="507" y="647"/>
                      <a:pt x="644" y="586"/>
                    </a:cubicBezTo>
                    <a:cubicBezTo>
                      <a:pt x="941" y="445"/>
                      <a:pt x="1145" y="242"/>
                      <a:pt x="1098" y="100"/>
                    </a:cubicBezTo>
                    <a:cubicBezTo>
                      <a:pt x="1082" y="36"/>
                      <a:pt x="999" y="0"/>
                      <a:pt x="885"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71" name="Google Shape;271;p42"/>
              <p:cNvSpPr/>
              <p:nvPr/>
            </p:nvSpPr>
            <p:spPr>
              <a:xfrm>
                <a:off x="3283134" y="2478874"/>
                <a:ext cx="44759" cy="34207"/>
              </a:xfrm>
              <a:custGeom>
                <a:rect b="b" l="l" r="r" t="t"/>
                <a:pathLst>
                  <a:path extrusionOk="0" h="827" w="1082">
                    <a:moveTo>
                      <a:pt x="220" y="1"/>
                    </a:moveTo>
                    <a:cubicBezTo>
                      <a:pt x="173" y="1"/>
                      <a:pt x="135" y="12"/>
                      <a:pt x="110" y="37"/>
                    </a:cubicBezTo>
                    <a:cubicBezTo>
                      <a:pt x="0" y="147"/>
                      <a:pt x="125" y="382"/>
                      <a:pt x="361" y="586"/>
                    </a:cubicBezTo>
                    <a:cubicBezTo>
                      <a:pt x="533" y="736"/>
                      <a:pt x="732" y="826"/>
                      <a:pt x="868" y="826"/>
                    </a:cubicBezTo>
                    <a:cubicBezTo>
                      <a:pt x="917" y="826"/>
                      <a:pt x="959" y="815"/>
                      <a:pt x="988" y="790"/>
                    </a:cubicBezTo>
                    <a:cubicBezTo>
                      <a:pt x="1082" y="696"/>
                      <a:pt x="972" y="445"/>
                      <a:pt x="737" y="241"/>
                    </a:cubicBezTo>
                    <a:cubicBezTo>
                      <a:pt x="552" y="91"/>
                      <a:pt x="351" y="1"/>
                      <a:pt x="220"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72" name="Google Shape;272;p42"/>
              <p:cNvSpPr/>
              <p:nvPr/>
            </p:nvSpPr>
            <p:spPr>
              <a:xfrm>
                <a:off x="3312304" y="2456617"/>
                <a:ext cx="48024" cy="26224"/>
              </a:xfrm>
              <a:custGeom>
                <a:rect b="b" l="l" r="r" t="t"/>
                <a:pathLst>
                  <a:path extrusionOk="0" h="634" w="1161">
                    <a:moveTo>
                      <a:pt x="889" y="0"/>
                    </a:moveTo>
                    <a:cubicBezTo>
                      <a:pt x="783" y="0"/>
                      <a:pt x="652" y="24"/>
                      <a:pt x="518" y="74"/>
                    </a:cubicBezTo>
                    <a:cubicBezTo>
                      <a:pt x="220" y="183"/>
                      <a:pt x="0" y="387"/>
                      <a:pt x="32" y="528"/>
                    </a:cubicBezTo>
                    <a:cubicBezTo>
                      <a:pt x="49" y="597"/>
                      <a:pt x="137" y="633"/>
                      <a:pt x="263" y="633"/>
                    </a:cubicBezTo>
                    <a:cubicBezTo>
                      <a:pt x="366" y="633"/>
                      <a:pt x="493" y="609"/>
                      <a:pt x="627" y="560"/>
                    </a:cubicBezTo>
                    <a:cubicBezTo>
                      <a:pt x="941" y="450"/>
                      <a:pt x="1160" y="246"/>
                      <a:pt x="1129" y="105"/>
                    </a:cubicBezTo>
                    <a:cubicBezTo>
                      <a:pt x="1112" y="36"/>
                      <a:pt x="1019" y="0"/>
                      <a:pt x="889"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73" name="Google Shape;273;p42"/>
              <p:cNvSpPr/>
              <p:nvPr/>
            </p:nvSpPr>
            <p:spPr>
              <a:xfrm>
                <a:off x="3221540" y="2461628"/>
                <a:ext cx="44759" cy="33960"/>
              </a:xfrm>
              <a:custGeom>
                <a:rect b="b" l="l" r="r" t="t"/>
                <a:pathLst>
                  <a:path extrusionOk="0" h="821" w="1082">
                    <a:moveTo>
                      <a:pt x="224" y="0"/>
                    </a:moveTo>
                    <a:cubicBezTo>
                      <a:pt x="170" y="0"/>
                      <a:pt x="126" y="15"/>
                      <a:pt x="94" y="47"/>
                    </a:cubicBezTo>
                    <a:cubicBezTo>
                      <a:pt x="0" y="141"/>
                      <a:pt x="110" y="376"/>
                      <a:pt x="345" y="580"/>
                    </a:cubicBezTo>
                    <a:cubicBezTo>
                      <a:pt x="529" y="730"/>
                      <a:pt x="731" y="820"/>
                      <a:pt x="862" y="820"/>
                    </a:cubicBezTo>
                    <a:cubicBezTo>
                      <a:pt x="909" y="820"/>
                      <a:pt x="947" y="808"/>
                      <a:pt x="972" y="783"/>
                    </a:cubicBezTo>
                    <a:cubicBezTo>
                      <a:pt x="1082" y="689"/>
                      <a:pt x="956" y="439"/>
                      <a:pt x="721" y="235"/>
                    </a:cubicBezTo>
                    <a:cubicBezTo>
                      <a:pt x="543" y="90"/>
                      <a:pt x="356" y="0"/>
                      <a:pt x="224"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74" name="Google Shape;274;p42"/>
              <p:cNvSpPr/>
              <p:nvPr/>
            </p:nvSpPr>
            <p:spPr>
              <a:xfrm>
                <a:off x="3250042" y="2439125"/>
                <a:ext cx="48024" cy="26471"/>
              </a:xfrm>
              <a:custGeom>
                <a:rect b="b" l="l" r="r" t="t"/>
                <a:pathLst>
                  <a:path extrusionOk="0" h="640" w="1161">
                    <a:moveTo>
                      <a:pt x="896" y="0"/>
                    </a:moveTo>
                    <a:cubicBezTo>
                      <a:pt x="791" y="0"/>
                      <a:pt x="659" y="24"/>
                      <a:pt x="518" y="74"/>
                    </a:cubicBezTo>
                    <a:cubicBezTo>
                      <a:pt x="220" y="183"/>
                      <a:pt x="1" y="387"/>
                      <a:pt x="32" y="528"/>
                    </a:cubicBezTo>
                    <a:cubicBezTo>
                      <a:pt x="50" y="599"/>
                      <a:pt x="141" y="639"/>
                      <a:pt x="271" y="639"/>
                    </a:cubicBezTo>
                    <a:cubicBezTo>
                      <a:pt x="373" y="639"/>
                      <a:pt x="497" y="614"/>
                      <a:pt x="628" y="559"/>
                    </a:cubicBezTo>
                    <a:cubicBezTo>
                      <a:pt x="941" y="450"/>
                      <a:pt x="1161" y="246"/>
                      <a:pt x="1129" y="105"/>
                    </a:cubicBezTo>
                    <a:cubicBezTo>
                      <a:pt x="1112" y="36"/>
                      <a:pt x="1024" y="0"/>
                      <a:pt x="896"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75" name="Google Shape;275;p42"/>
              <p:cNvSpPr/>
              <p:nvPr/>
            </p:nvSpPr>
            <p:spPr>
              <a:xfrm>
                <a:off x="3163796" y="2437223"/>
                <a:ext cx="42190" cy="36484"/>
              </a:xfrm>
              <a:custGeom>
                <a:rect b="b" l="l" r="r" t="t"/>
                <a:pathLst>
                  <a:path extrusionOk="0" h="882" w="1020">
                    <a:moveTo>
                      <a:pt x="202" y="0"/>
                    </a:moveTo>
                    <a:cubicBezTo>
                      <a:pt x="165" y="0"/>
                      <a:pt x="134" y="9"/>
                      <a:pt x="111" y="26"/>
                    </a:cubicBezTo>
                    <a:cubicBezTo>
                      <a:pt x="1" y="120"/>
                      <a:pt x="79" y="370"/>
                      <a:pt x="299" y="590"/>
                    </a:cubicBezTo>
                    <a:cubicBezTo>
                      <a:pt x="471" y="774"/>
                      <a:pt x="681" y="881"/>
                      <a:pt x="817" y="881"/>
                    </a:cubicBezTo>
                    <a:cubicBezTo>
                      <a:pt x="855" y="881"/>
                      <a:pt x="886" y="873"/>
                      <a:pt x="910" y="856"/>
                    </a:cubicBezTo>
                    <a:cubicBezTo>
                      <a:pt x="1020" y="762"/>
                      <a:pt x="926" y="511"/>
                      <a:pt x="706" y="292"/>
                    </a:cubicBezTo>
                    <a:cubicBezTo>
                      <a:pt x="534" y="108"/>
                      <a:pt x="333" y="0"/>
                      <a:pt x="202"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76" name="Google Shape;276;p42"/>
              <p:cNvSpPr/>
              <p:nvPr/>
            </p:nvSpPr>
            <p:spPr>
              <a:xfrm>
                <a:off x="3193002" y="2419968"/>
                <a:ext cx="48646" cy="24240"/>
              </a:xfrm>
              <a:custGeom>
                <a:rect b="b" l="l" r="r" t="t"/>
                <a:pathLst>
                  <a:path extrusionOk="0" h="586" w="1176">
                    <a:moveTo>
                      <a:pt x="870" y="1"/>
                    </a:moveTo>
                    <a:cubicBezTo>
                      <a:pt x="778" y="1"/>
                      <a:pt x="673" y="17"/>
                      <a:pt x="565" y="51"/>
                    </a:cubicBezTo>
                    <a:cubicBezTo>
                      <a:pt x="251" y="129"/>
                      <a:pt x="0" y="301"/>
                      <a:pt x="32" y="443"/>
                    </a:cubicBezTo>
                    <a:cubicBezTo>
                      <a:pt x="42" y="534"/>
                      <a:pt x="157" y="585"/>
                      <a:pt x="321" y="585"/>
                    </a:cubicBezTo>
                    <a:cubicBezTo>
                      <a:pt x="411" y="585"/>
                      <a:pt x="516" y="570"/>
                      <a:pt x="627" y="537"/>
                    </a:cubicBezTo>
                    <a:cubicBezTo>
                      <a:pt x="925" y="458"/>
                      <a:pt x="1176" y="270"/>
                      <a:pt x="1160" y="129"/>
                    </a:cubicBezTo>
                    <a:cubicBezTo>
                      <a:pt x="1150" y="49"/>
                      <a:pt x="1032" y="1"/>
                      <a:pt x="870"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77" name="Google Shape;277;p42"/>
              <p:cNvSpPr/>
              <p:nvPr/>
            </p:nvSpPr>
            <p:spPr>
              <a:xfrm>
                <a:off x="3103519" y="2407112"/>
                <a:ext cx="39593" cy="38596"/>
              </a:xfrm>
              <a:custGeom>
                <a:rect b="b" l="l" r="r" t="t"/>
                <a:pathLst>
                  <a:path extrusionOk="0" h="933" w="957">
                    <a:moveTo>
                      <a:pt x="194" y="1"/>
                    </a:moveTo>
                    <a:cubicBezTo>
                      <a:pt x="167" y="1"/>
                      <a:pt x="145" y="6"/>
                      <a:pt x="126" y="17"/>
                    </a:cubicBezTo>
                    <a:cubicBezTo>
                      <a:pt x="0" y="95"/>
                      <a:pt x="63" y="362"/>
                      <a:pt x="267" y="612"/>
                    </a:cubicBezTo>
                    <a:cubicBezTo>
                      <a:pt x="432" y="803"/>
                      <a:pt x="628" y="932"/>
                      <a:pt x="763" y="932"/>
                    </a:cubicBezTo>
                    <a:cubicBezTo>
                      <a:pt x="795" y="932"/>
                      <a:pt x="823" y="925"/>
                      <a:pt x="847" y="910"/>
                    </a:cubicBezTo>
                    <a:cubicBezTo>
                      <a:pt x="956" y="832"/>
                      <a:pt x="894" y="581"/>
                      <a:pt x="690" y="330"/>
                    </a:cubicBezTo>
                    <a:cubicBezTo>
                      <a:pt x="521" y="123"/>
                      <a:pt x="320" y="1"/>
                      <a:pt x="194"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78" name="Google Shape;278;p42"/>
              <p:cNvSpPr/>
              <p:nvPr/>
            </p:nvSpPr>
            <p:spPr>
              <a:xfrm>
                <a:off x="3133968" y="2394447"/>
                <a:ext cx="48024" cy="22786"/>
              </a:xfrm>
              <a:custGeom>
                <a:rect b="b" l="l" r="r" t="t"/>
                <a:pathLst>
                  <a:path extrusionOk="0" h="551" w="1161">
                    <a:moveTo>
                      <a:pt x="799" y="1"/>
                    </a:moveTo>
                    <a:cubicBezTo>
                      <a:pt x="727" y="1"/>
                      <a:pt x="648" y="9"/>
                      <a:pt x="565" y="25"/>
                    </a:cubicBezTo>
                    <a:cubicBezTo>
                      <a:pt x="252" y="88"/>
                      <a:pt x="1" y="244"/>
                      <a:pt x="1" y="386"/>
                    </a:cubicBezTo>
                    <a:cubicBezTo>
                      <a:pt x="13" y="489"/>
                      <a:pt x="152" y="551"/>
                      <a:pt x="350" y="551"/>
                    </a:cubicBezTo>
                    <a:cubicBezTo>
                      <a:pt x="420" y="551"/>
                      <a:pt x="498" y="543"/>
                      <a:pt x="581" y="527"/>
                    </a:cubicBezTo>
                    <a:cubicBezTo>
                      <a:pt x="910" y="464"/>
                      <a:pt x="1161" y="307"/>
                      <a:pt x="1145" y="166"/>
                    </a:cubicBezTo>
                    <a:cubicBezTo>
                      <a:pt x="1145" y="62"/>
                      <a:pt x="1000" y="1"/>
                      <a:pt x="799"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79" name="Google Shape;279;p42"/>
              <p:cNvSpPr/>
              <p:nvPr/>
            </p:nvSpPr>
            <p:spPr>
              <a:xfrm>
                <a:off x="3044494" y="2368305"/>
                <a:ext cx="36365" cy="40745"/>
              </a:xfrm>
              <a:custGeom>
                <a:rect b="b" l="l" r="r" t="t"/>
                <a:pathLst>
                  <a:path extrusionOk="0" h="985" w="879">
                    <a:moveTo>
                      <a:pt x="184" y="1"/>
                    </a:moveTo>
                    <a:cubicBezTo>
                      <a:pt x="162" y="1"/>
                      <a:pt x="143" y="5"/>
                      <a:pt x="126" y="14"/>
                    </a:cubicBezTo>
                    <a:cubicBezTo>
                      <a:pt x="1" y="77"/>
                      <a:pt x="32" y="344"/>
                      <a:pt x="205" y="610"/>
                    </a:cubicBezTo>
                    <a:cubicBezTo>
                      <a:pt x="365" y="837"/>
                      <a:pt x="559" y="984"/>
                      <a:pt x="691" y="984"/>
                    </a:cubicBezTo>
                    <a:cubicBezTo>
                      <a:pt x="714" y="984"/>
                      <a:pt x="735" y="980"/>
                      <a:pt x="753" y="970"/>
                    </a:cubicBezTo>
                    <a:cubicBezTo>
                      <a:pt x="879" y="908"/>
                      <a:pt x="832" y="626"/>
                      <a:pt x="659" y="375"/>
                    </a:cubicBezTo>
                    <a:cubicBezTo>
                      <a:pt x="512" y="148"/>
                      <a:pt x="309" y="1"/>
                      <a:pt x="184"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80" name="Google Shape;280;p42"/>
              <p:cNvSpPr/>
              <p:nvPr/>
            </p:nvSpPr>
            <p:spPr>
              <a:xfrm>
                <a:off x="3074404" y="2360825"/>
                <a:ext cx="48609" cy="21305"/>
              </a:xfrm>
              <a:custGeom>
                <a:rect b="b" l="l" r="r" t="t"/>
                <a:pathLst>
                  <a:path extrusionOk="0" h="515" w="1175">
                    <a:moveTo>
                      <a:pt x="735" y="0"/>
                    </a:moveTo>
                    <a:cubicBezTo>
                      <a:pt x="690" y="0"/>
                      <a:pt x="643" y="3"/>
                      <a:pt x="595" y="7"/>
                    </a:cubicBezTo>
                    <a:cubicBezTo>
                      <a:pt x="281" y="39"/>
                      <a:pt x="15" y="164"/>
                      <a:pt x="15" y="305"/>
                    </a:cubicBezTo>
                    <a:cubicBezTo>
                      <a:pt x="1" y="428"/>
                      <a:pt x="189" y="515"/>
                      <a:pt x="455" y="515"/>
                    </a:cubicBezTo>
                    <a:cubicBezTo>
                      <a:pt x="494" y="515"/>
                      <a:pt x="536" y="513"/>
                      <a:pt x="579" y="509"/>
                    </a:cubicBezTo>
                    <a:cubicBezTo>
                      <a:pt x="892" y="477"/>
                      <a:pt x="1159" y="336"/>
                      <a:pt x="1175" y="195"/>
                    </a:cubicBezTo>
                    <a:cubicBezTo>
                      <a:pt x="1175" y="75"/>
                      <a:pt x="992" y="0"/>
                      <a:pt x="735"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81" name="Google Shape;281;p42"/>
              <p:cNvSpPr/>
              <p:nvPr/>
            </p:nvSpPr>
            <p:spPr>
              <a:xfrm>
                <a:off x="2989393" y="2333311"/>
                <a:ext cx="36365" cy="40699"/>
              </a:xfrm>
              <a:custGeom>
                <a:rect b="b" l="l" r="r" t="t"/>
                <a:pathLst>
                  <a:path extrusionOk="0" h="984" w="879">
                    <a:moveTo>
                      <a:pt x="174" y="0"/>
                    </a:moveTo>
                    <a:cubicBezTo>
                      <a:pt x="150" y="0"/>
                      <a:pt x="129" y="5"/>
                      <a:pt x="110" y="14"/>
                    </a:cubicBezTo>
                    <a:cubicBezTo>
                      <a:pt x="1" y="77"/>
                      <a:pt x="32" y="343"/>
                      <a:pt x="204" y="610"/>
                    </a:cubicBezTo>
                    <a:cubicBezTo>
                      <a:pt x="365" y="836"/>
                      <a:pt x="559" y="984"/>
                      <a:pt x="690" y="984"/>
                    </a:cubicBezTo>
                    <a:cubicBezTo>
                      <a:pt x="713" y="984"/>
                      <a:pt x="734" y="979"/>
                      <a:pt x="753" y="970"/>
                    </a:cubicBezTo>
                    <a:cubicBezTo>
                      <a:pt x="878" y="907"/>
                      <a:pt x="831" y="641"/>
                      <a:pt x="659" y="374"/>
                    </a:cubicBezTo>
                    <a:cubicBezTo>
                      <a:pt x="512" y="148"/>
                      <a:pt x="308" y="0"/>
                      <a:pt x="174"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82" name="Google Shape;282;p42"/>
              <p:cNvSpPr/>
              <p:nvPr/>
            </p:nvSpPr>
            <p:spPr>
              <a:xfrm>
                <a:off x="3001060" y="2327312"/>
                <a:ext cx="48609" cy="21598"/>
              </a:xfrm>
              <a:custGeom>
                <a:rect b="b" l="l" r="r" t="t"/>
                <a:pathLst>
                  <a:path extrusionOk="0" h="522" w="1175">
                    <a:moveTo>
                      <a:pt x="675" y="0"/>
                    </a:moveTo>
                    <a:cubicBezTo>
                      <a:pt x="649" y="0"/>
                      <a:pt x="623" y="1"/>
                      <a:pt x="596" y="2"/>
                    </a:cubicBezTo>
                    <a:cubicBezTo>
                      <a:pt x="283" y="34"/>
                      <a:pt x="16" y="175"/>
                      <a:pt x="1" y="316"/>
                    </a:cubicBezTo>
                    <a:cubicBezTo>
                      <a:pt x="1" y="445"/>
                      <a:pt x="211" y="521"/>
                      <a:pt x="487" y="521"/>
                    </a:cubicBezTo>
                    <a:cubicBezTo>
                      <a:pt x="512" y="521"/>
                      <a:pt x="539" y="521"/>
                      <a:pt x="565" y="519"/>
                    </a:cubicBezTo>
                    <a:cubicBezTo>
                      <a:pt x="894" y="488"/>
                      <a:pt x="1161" y="347"/>
                      <a:pt x="1161" y="206"/>
                    </a:cubicBezTo>
                    <a:cubicBezTo>
                      <a:pt x="1175" y="77"/>
                      <a:pt x="953" y="0"/>
                      <a:pt x="675"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83" name="Google Shape;283;p42"/>
              <p:cNvSpPr/>
              <p:nvPr/>
            </p:nvSpPr>
            <p:spPr>
              <a:xfrm>
                <a:off x="3591772" y="1743651"/>
                <a:ext cx="44101" cy="34829"/>
              </a:xfrm>
              <a:custGeom>
                <a:rect b="b" l="l" r="r" t="t"/>
                <a:pathLst>
                  <a:path extrusionOk="0" h="842" w="1066">
                    <a:moveTo>
                      <a:pt x="209" y="0"/>
                    </a:moveTo>
                    <a:cubicBezTo>
                      <a:pt x="162" y="0"/>
                      <a:pt x="123" y="12"/>
                      <a:pt x="94" y="37"/>
                    </a:cubicBezTo>
                    <a:cubicBezTo>
                      <a:pt x="0" y="131"/>
                      <a:pt x="110" y="381"/>
                      <a:pt x="345" y="585"/>
                    </a:cubicBezTo>
                    <a:cubicBezTo>
                      <a:pt x="519" y="747"/>
                      <a:pt x="718" y="841"/>
                      <a:pt x="854" y="841"/>
                    </a:cubicBezTo>
                    <a:cubicBezTo>
                      <a:pt x="903" y="841"/>
                      <a:pt x="943" y="829"/>
                      <a:pt x="972" y="805"/>
                    </a:cubicBezTo>
                    <a:cubicBezTo>
                      <a:pt x="1066" y="711"/>
                      <a:pt x="956" y="460"/>
                      <a:pt x="721" y="256"/>
                    </a:cubicBezTo>
                    <a:cubicBezTo>
                      <a:pt x="536" y="94"/>
                      <a:pt x="342" y="0"/>
                      <a:pt x="209"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84" name="Google Shape;284;p42"/>
              <p:cNvSpPr/>
              <p:nvPr/>
            </p:nvSpPr>
            <p:spPr>
              <a:xfrm>
                <a:off x="3559347" y="1773561"/>
                <a:ext cx="48024" cy="25932"/>
              </a:xfrm>
              <a:custGeom>
                <a:rect b="b" l="l" r="r" t="t"/>
                <a:pathLst>
                  <a:path extrusionOk="0" h="627" w="1161">
                    <a:moveTo>
                      <a:pt x="868" y="0"/>
                    </a:moveTo>
                    <a:cubicBezTo>
                      <a:pt x="771" y="0"/>
                      <a:pt x="655" y="21"/>
                      <a:pt x="533" y="66"/>
                    </a:cubicBezTo>
                    <a:cubicBezTo>
                      <a:pt x="220" y="176"/>
                      <a:pt x="0" y="364"/>
                      <a:pt x="32" y="505"/>
                    </a:cubicBezTo>
                    <a:cubicBezTo>
                      <a:pt x="50" y="587"/>
                      <a:pt x="148" y="627"/>
                      <a:pt x="290" y="627"/>
                    </a:cubicBezTo>
                    <a:cubicBezTo>
                      <a:pt x="390" y="627"/>
                      <a:pt x="513" y="607"/>
                      <a:pt x="643" y="568"/>
                    </a:cubicBezTo>
                    <a:cubicBezTo>
                      <a:pt x="941" y="458"/>
                      <a:pt x="1160" y="254"/>
                      <a:pt x="1129" y="129"/>
                    </a:cubicBezTo>
                    <a:cubicBezTo>
                      <a:pt x="1110" y="45"/>
                      <a:pt x="1009" y="0"/>
                      <a:pt x="868"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85" name="Google Shape;285;p42"/>
              <p:cNvSpPr/>
              <p:nvPr/>
            </p:nvSpPr>
            <p:spPr>
              <a:xfrm>
                <a:off x="3656594" y="1770415"/>
                <a:ext cx="41532" cy="37353"/>
              </a:xfrm>
              <a:custGeom>
                <a:rect b="b" l="l" r="r" t="t"/>
                <a:pathLst>
                  <a:path extrusionOk="0" h="903" w="1004">
                    <a:moveTo>
                      <a:pt x="207" y="1"/>
                    </a:moveTo>
                    <a:cubicBezTo>
                      <a:pt x="168" y="1"/>
                      <a:pt x="135" y="11"/>
                      <a:pt x="110" y="32"/>
                    </a:cubicBezTo>
                    <a:cubicBezTo>
                      <a:pt x="0" y="111"/>
                      <a:pt x="79" y="361"/>
                      <a:pt x="298" y="597"/>
                    </a:cubicBezTo>
                    <a:cubicBezTo>
                      <a:pt x="461" y="784"/>
                      <a:pt x="664" y="902"/>
                      <a:pt x="795" y="902"/>
                    </a:cubicBezTo>
                    <a:cubicBezTo>
                      <a:pt x="828" y="902"/>
                      <a:pt x="856" y="895"/>
                      <a:pt x="878" y="879"/>
                    </a:cubicBezTo>
                    <a:cubicBezTo>
                      <a:pt x="1004" y="800"/>
                      <a:pt x="910" y="550"/>
                      <a:pt x="690" y="299"/>
                    </a:cubicBezTo>
                    <a:cubicBezTo>
                      <a:pt x="533" y="117"/>
                      <a:pt x="338" y="1"/>
                      <a:pt x="207"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86" name="Google Shape;286;p42"/>
              <p:cNvSpPr/>
              <p:nvPr/>
            </p:nvSpPr>
            <p:spPr>
              <a:xfrm>
                <a:off x="3620274" y="1799493"/>
                <a:ext cx="48024" cy="23335"/>
              </a:xfrm>
              <a:custGeom>
                <a:rect b="b" l="l" r="r" t="t"/>
                <a:pathLst>
                  <a:path extrusionOk="0" h="564" w="1161">
                    <a:moveTo>
                      <a:pt x="816" y="0"/>
                    </a:moveTo>
                    <a:cubicBezTo>
                      <a:pt x="735" y="0"/>
                      <a:pt x="644" y="11"/>
                      <a:pt x="549" y="35"/>
                    </a:cubicBezTo>
                    <a:cubicBezTo>
                      <a:pt x="236" y="97"/>
                      <a:pt x="1" y="270"/>
                      <a:pt x="16" y="411"/>
                    </a:cubicBezTo>
                    <a:cubicBezTo>
                      <a:pt x="27" y="511"/>
                      <a:pt x="164" y="563"/>
                      <a:pt x="355" y="563"/>
                    </a:cubicBezTo>
                    <a:cubicBezTo>
                      <a:pt x="433" y="563"/>
                      <a:pt x="521" y="555"/>
                      <a:pt x="612" y="536"/>
                    </a:cubicBezTo>
                    <a:cubicBezTo>
                      <a:pt x="910" y="458"/>
                      <a:pt x="1161" y="285"/>
                      <a:pt x="1145" y="144"/>
                    </a:cubicBezTo>
                    <a:cubicBezTo>
                      <a:pt x="1134" y="57"/>
                      <a:pt x="1001" y="0"/>
                      <a:pt x="816"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87" name="Google Shape;287;p42"/>
              <p:cNvSpPr/>
              <p:nvPr/>
            </p:nvSpPr>
            <p:spPr>
              <a:xfrm>
                <a:off x="3714301" y="1806488"/>
                <a:ext cx="29864" cy="44631"/>
              </a:xfrm>
              <a:custGeom>
                <a:rect b="b" l="l" r="r" t="t"/>
                <a:pathLst>
                  <a:path extrusionOk="0" h="1079" w="722">
                    <a:moveTo>
                      <a:pt x="193" y="0"/>
                    </a:moveTo>
                    <a:cubicBezTo>
                      <a:pt x="181" y="0"/>
                      <a:pt x="169" y="2"/>
                      <a:pt x="157" y="7"/>
                    </a:cubicBezTo>
                    <a:cubicBezTo>
                      <a:pt x="16" y="38"/>
                      <a:pt x="1" y="305"/>
                      <a:pt x="126" y="602"/>
                    </a:cubicBezTo>
                    <a:cubicBezTo>
                      <a:pt x="240" y="873"/>
                      <a:pt x="419" y="1079"/>
                      <a:pt x="544" y="1079"/>
                    </a:cubicBezTo>
                    <a:cubicBezTo>
                      <a:pt x="557" y="1079"/>
                      <a:pt x="569" y="1077"/>
                      <a:pt x="580" y="1073"/>
                    </a:cubicBezTo>
                    <a:cubicBezTo>
                      <a:pt x="722" y="1041"/>
                      <a:pt x="722" y="759"/>
                      <a:pt x="612" y="461"/>
                    </a:cubicBezTo>
                    <a:cubicBezTo>
                      <a:pt x="498" y="205"/>
                      <a:pt x="319" y="0"/>
                      <a:pt x="193"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88" name="Google Shape;288;p42"/>
              <p:cNvSpPr/>
              <p:nvPr/>
            </p:nvSpPr>
            <p:spPr>
              <a:xfrm>
                <a:off x="3672815" y="1839041"/>
                <a:ext cx="48024" cy="23335"/>
              </a:xfrm>
              <a:custGeom>
                <a:rect b="b" l="l" r="r" t="t"/>
                <a:pathLst>
                  <a:path extrusionOk="0" h="564" w="1161">
                    <a:moveTo>
                      <a:pt x="816" y="0"/>
                    </a:moveTo>
                    <a:cubicBezTo>
                      <a:pt x="735" y="0"/>
                      <a:pt x="644" y="11"/>
                      <a:pt x="549" y="35"/>
                    </a:cubicBezTo>
                    <a:cubicBezTo>
                      <a:pt x="235" y="97"/>
                      <a:pt x="0" y="270"/>
                      <a:pt x="16" y="411"/>
                    </a:cubicBezTo>
                    <a:cubicBezTo>
                      <a:pt x="27" y="511"/>
                      <a:pt x="164" y="564"/>
                      <a:pt x="349" y="564"/>
                    </a:cubicBezTo>
                    <a:cubicBezTo>
                      <a:pt x="425" y="564"/>
                      <a:pt x="509" y="555"/>
                      <a:pt x="596" y="536"/>
                    </a:cubicBezTo>
                    <a:cubicBezTo>
                      <a:pt x="909" y="458"/>
                      <a:pt x="1160" y="286"/>
                      <a:pt x="1145" y="144"/>
                    </a:cubicBezTo>
                    <a:cubicBezTo>
                      <a:pt x="1134" y="57"/>
                      <a:pt x="1001" y="0"/>
                      <a:pt x="816"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89" name="Google Shape;289;p42"/>
              <p:cNvSpPr/>
              <p:nvPr/>
            </p:nvSpPr>
            <p:spPr>
              <a:xfrm>
                <a:off x="3772009" y="1857941"/>
                <a:ext cx="27258" cy="46780"/>
              </a:xfrm>
              <a:custGeom>
                <a:rect b="b" l="l" r="r" t="t"/>
                <a:pathLst>
                  <a:path extrusionOk="0" h="1131" w="659">
                    <a:moveTo>
                      <a:pt x="186" y="0"/>
                    </a:moveTo>
                    <a:cubicBezTo>
                      <a:pt x="182" y="0"/>
                      <a:pt x="177" y="0"/>
                      <a:pt x="173" y="1"/>
                    </a:cubicBezTo>
                    <a:cubicBezTo>
                      <a:pt x="48" y="32"/>
                      <a:pt x="1" y="299"/>
                      <a:pt x="79" y="597"/>
                    </a:cubicBezTo>
                    <a:cubicBezTo>
                      <a:pt x="155" y="900"/>
                      <a:pt x="319" y="1130"/>
                      <a:pt x="457" y="1130"/>
                    </a:cubicBezTo>
                    <a:cubicBezTo>
                      <a:pt x="462" y="1130"/>
                      <a:pt x="466" y="1130"/>
                      <a:pt x="471" y="1130"/>
                    </a:cubicBezTo>
                    <a:cubicBezTo>
                      <a:pt x="612" y="1098"/>
                      <a:pt x="659" y="832"/>
                      <a:pt x="565" y="534"/>
                    </a:cubicBezTo>
                    <a:cubicBezTo>
                      <a:pt x="489" y="230"/>
                      <a:pt x="325" y="0"/>
                      <a:pt x="186"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90" name="Google Shape;290;p42"/>
              <p:cNvSpPr/>
              <p:nvPr/>
            </p:nvSpPr>
            <p:spPr>
              <a:xfrm>
                <a:off x="3725969" y="1888181"/>
                <a:ext cx="48024" cy="21342"/>
              </a:xfrm>
              <a:custGeom>
                <a:rect b="b" l="l" r="r" t="t"/>
                <a:pathLst>
                  <a:path extrusionOk="0" h="516" w="1161">
                    <a:moveTo>
                      <a:pt x="705" y="1"/>
                    </a:moveTo>
                    <a:cubicBezTo>
                      <a:pt x="665" y="1"/>
                      <a:pt x="623" y="3"/>
                      <a:pt x="581" y="7"/>
                    </a:cubicBezTo>
                    <a:cubicBezTo>
                      <a:pt x="267" y="38"/>
                      <a:pt x="1" y="179"/>
                      <a:pt x="1" y="320"/>
                    </a:cubicBezTo>
                    <a:cubicBezTo>
                      <a:pt x="1" y="440"/>
                      <a:pt x="183" y="515"/>
                      <a:pt x="441" y="515"/>
                    </a:cubicBezTo>
                    <a:cubicBezTo>
                      <a:pt x="485" y="515"/>
                      <a:pt x="532" y="513"/>
                      <a:pt x="581" y="508"/>
                    </a:cubicBezTo>
                    <a:cubicBezTo>
                      <a:pt x="894" y="477"/>
                      <a:pt x="1145" y="336"/>
                      <a:pt x="1161" y="210"/>
                    </a:cubicBezTo>
                    <a:cubicBezTo>
                      <a:pt x="1161" y="88"/>
                      <a:pt x="971" y="1"/>
                      <a:pt x="705"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91" name="Google Shape;291;p42"/>
              <p:cNvSpPr/>
              <p:nvPr/>
            </p:nvSpPr>
            <p:spPr>
              <a:xfrm>
                <a:off x="3804443" y="1916189"/>
                <a:ext cx="23372" cy="47612"/>
              </a:xfrm>
              <a:custGeom>
                <a:rect b="b" l="l" r="r" t="t"/>
                <a:pathLst>
                  <a:path extrusionOk="0" h="1151" w="565">
                    <a:moveTo>
                      <a:pt x="322" y="1"/>
                    </a:moveTo>
                    <a:cubicBezTo>
                      <a:pt x="203" y="1"/>
                      <a:pt x="76" y="226"/>
                      <a:pt x="32" y="521"/>
                    </a:cubicBezTo>
                    <a:cubicBezTo>
                      <a:pt x="0" y="834"/>
                      <a:pt x="79" y="1117"/>
                      <a:pt x="220" y="1148"/>
                    </a:cubicBezTo>
                    <a:cubicBezTo>
                      <a:pt x="227" y="1150"/>
                      <a:pt x="235" y="1151"/>
                      <a:pt x="242" y="1151"/>
                    </a:cubicBezTo>
                    <a:cubicBezTo>
                      <a:pt x="362" y="1151"/>
                      <a:pt x="488" y="925"/>
                      <a:pt x="517" y="631"/>
                    </a:cubicBezTo>
                    <a:cubicBezTo>
                      <a:pt x="565" y="317"/>
                      <a:pt x="486" y="35"/>
                      <a:pt x="345" y="4"/>
                    </a:cubicBezTo>
                    <a:cubicBezTo>
                      <a:pt x="338" y="2"/>
                      <a:pt x="330" y="1"/>
                      <a:pt x="322"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92" name="Google Shape;292;p42"/>
              <p:cNvSpPr/>
              <p:nvPr/>
            </p:nvSpPr>
            <p:spPr>
              <a:xfrm>
                <a:off x="3751243" y="1932072"/>
                <a:ext cx="50630" cy="22997"/>
              </a:xfrm>
              <a:custGeom>
                <a:rect b="b" l="l" r="r" t="t"/>
                <a:pathLst>
                  <a:path extrusionOk="0" h="556" w="1224">
                    <a:moveTo>
                      <a:pt x="391" y="0"/>
                    </a:moveTo>
                    <a:cubicBezTo>
                      <a:pt x="224" y="0"/>
                      <a:pt x="93" y="42"/>
                      <a:pt x="64" y="121"/>
                    </a:cubicBezTo>
                    <a:cubicBezTo>
                      <a:pt x="1" y="247"/>
                      <a:pt x="205" y="419"/>
                      <a:pt x="518" y="513"/>
                    </a:cubicBezTo>
                    <a:cubicBezTo>
                      <a:pt x="633" y="542"/>
                      <a:pt x="744" y="556"/>
                      <a:pt x="841" y="556"/>
                    </a:cubicBezTo>
                    <a:cubicBezTo>
                      <a:pt x="1009" y="556"/>
                      <a:pt x="1137" y="514"/>
                      <a:pt x="1177" y="435"/>
                    </a:cubicBezTo>
                    <a:cubicBezTo>
                      <a:pt x="1224" y="309"/>
                      <a:pt x="1020" y="137"/>
                      <a:pt x="706" y="43"/>
                    </a:cubicBezTo>
                    <a:cubicBezTo>
                      <a:pt x="597" y="14"/>
                      <a:pt x="488" y="0"/>
                      <a:pt x="391"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93" name="Google Shape;293;p42"/>
              <p:cNvSpPr/>
              <p:nvPr/>
            </p:nvSpPr>
            <p:spPr>
              <a:xfrm>
                <a:off x="3819339" y="1985802"/>
                <a:ext cx="30531" cy="44549"/>
              </a:xfrm>
              <a:custGeom>
                <a:rect b="b" l="l" r="r" t="t"/>
                <a:pathLst>
                  <a:path extrusionOk="0" h="1077" w="738">
                    <a:moveTo>
                      <a:pt x="561" y="1"/>
                    </a:moveTo>
                    <a:cubicBezTo>
                      <a:pt x="447" y="1"/>
                      <a:pt x="279" y="162"/>
                      <a:pt x="157" y="405"/>
                    </a:cubicBezTo>
                    <a:cubicBezTo>
                      <a:pt x="16" y="687"/>
                      <a:pt x="1" y="985"/>
                      <a:pt x="110" y="1064"/>
                    </a:cubicBezTo>
                    <a:cubicBezTo>
                      <a:pt x="126" y="1072"/>
                      <a:pt x="143" y="1077"/>
                      <a:pt x="162" y="1077"/>
                    </a:cubicBezTo>
                    <a:cubicBezTo>
                      <a:pt x="279" y="1077"/>
                      <a:pt x="459" y="915"/>
                      <a:pt x="581" y="672"/>
                    </a:cubicBezTo>
                    <a:cubicBezTo>
                      <a:pt x="722" y="390"/>
                      <a:pt x="737" y="92"/>
                      <a:pt x="612" y="14"/>
                    </a:cubicBezTo>
                    <a:cubicBezTo>
                      <a:pt x="597" y="5"/>
                      <a:pt x="580" y="1"/>
                      <a:pt x="561"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94" name="Google Shape;294;p42"/>
              <p:cNvSpPr/>
              <p:nvPr/>
            </p:nvSpPr>
            <p:spPr>
              <a:xfrm>
                <a:off x="3772668" y="1982574"/>
                <a:ext cx="46707" cy="31519"/>
              </a:xfrm>
              <a:custGeom>
                <a:rect b="b" l="l" r="r" t="t"/>
                <a:pathLst>
                  <a:path extrusionOk="0" h="762" w="1129">
                    <a:moveTo>
                      <a:pt x="233" y="1"/>
                    </a:moveTo>
                    <a:cubicBezTo>
                      <a:pt x="172" y="1"/>
                      <a:pt x="124" y="15"/>
                      <a:pt x="94" y="44"/>
                    </a:cubicBezTo>
                    <a:cubicBezTo>
                      <a:pt x="0" y="154"/>
                      <a:pt x="141" y="389"/>
                      <a:pt x="392" y="562"/>
                    </a:cubicBezTo>
                    <a:cubicBezTo>
                      <a:pt x="576" y="692"/>
                      <a:pt x="767" y="762"/>
                      <a:pt x="899" y="762"/>
                    </a:cubicBezTo>
                    <a:cubicBezTo>
                      <a:pt x="958" y="762"/>
                      <a:pt x="1006" y="748"/>
                      <a:pt x="1035" y="718"/>
                    </a:cubicBezTo>
                    <a:cubicBezTo>
                      <a:pt x="1129" y="609"/>
                      <a:pt x="1003" y="374"/>
                      <a:pt x="737" y="186"/>
                    </a:cubicBezTo>
                    <a:cubicBezTo>
                      <a:pt x="554" y="67"/>
                      <a:pt x="364" y="1"/>
                      <a:pt x="233"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95" name="Google Shape;295;p42"/>
              <p:cNvSpPr/>
              <p:nvPr/>
            </p:nvSpPr>
            <p:spPr>
              <a:xfrm>
                <a:off x="3822603" y="2046527"/>
                <a:ext cx="31144" cy="44384"/>
              </a:xfrm>
              <a:custGeom>
                <a:rect b="b" l="l" r="r" t="t"/>
                <a:pathLst>
                  <a:path extrusionOk="0" h="1073" w="753">
                    <a:moveTo>
                      <a:pt x="566" y="0"/>
                    </a:moveTo>
                    <a:cubicBezTo>
                      <a:pt x="448" y="0"/>
                      <a:pt x="275" y="161"/>
                      <a:pt x="157" y="411"/>
                    </a:cubicBezTo>
                    <a:cubicBezTo>
                      <a:pt x="16" y="693"/>
                      <a:pt x="0" y="991"/>
                      <a:pt x="126" y="1053"/>
                    </a:cubicBezTo>
                    <a:cubicBezTo>
                      <a:pt x="143" y="1066"/>
                      <a:pt x="164" y="1072"/>
                      <a:pt x="186" y="1072"/>
                    </a:cubicBezTo>
                    <a:cubicBezTo>
                      <a:pt x="300" y="1072"/>
                      <a:pt x="462" y="913"/>
                      <a:pt x="580" y="677"/>
                    </a:cubicBezTo>
                    <a:cubicBezTo>
                      <a:pt x="721" y="379"/>
                      <a:pt x="752" y="97"/>
                      <a:pt x="627" y="19"/>
                    </a:cubicBezTo>
                    <a:cubicBezTo>
                      <a:pt x="609" y="6"/>
                      <a:pt x="588" y="0"/>
                      <a:pt x="566"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96" name="Google Shape;296;p42"/>
              <p:cNvSpPr/>
              <p:nvPr/>
            </p:nvSpPr>
            <p:spPr>
              <a:xfrm>
                <a:off x="3776563" y="2043098"/>
                <a:ext cx="46707" cy="31766"/>
              </a:xfrm>
              <a:custGeom>
                <a:rect b="b" l="l" r="r" t="t"/>
                <a:pathLst>
                  <a:path extrusionOk="0" h="768" w="1129">
                    <a:moveTo>
                      <a:pt x="243" y="1"/>
                    </a:moveTo>
                    <a:cubicBezTo>
                      <a:pt x="178" y="1"/>
                      <a:pt x="126" y="18"/>
                      <a:pt x="94" y="55"/>
                    </a:cubicBezTo>
                    <a:cubicBezTo>
                      <a:pt x="0" y="165"/>
                      <a:pt x="126" y="384"/>
                      <a:pt x="392" y="572"/>
                    </a:cubicBezTo>
                    <a:cubicBezTo>
                      <a:pt x="570" y="698"/>
                      <a:pt x="754" y="767"/>
                      <a:pt x="886" y="767"/>
                    </a:cubicBezTo>
                    <a:cubicBezTo>
                      <a:pt x="951" y="767"/>
                      <a:pt x="1003" y="750"/>
                      <a:pt x="1035" y="713"/>
                    </a:cubicBezTo>
                    <a:cubicBezTo>
                      <a:pt x="1129" y="619"/>
                      <a:pt x="988" y="384"/>
                      <a:pt x="737" y="196"/>
                    </a:cubicBezTo>
                    <a:cubicBezTo>
                      <a:pt x="559" y="71"/>
                      <a:pt x="375" y="1"/>
                      <a:pt x="243"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97" name="Google Shape;297;p42"/>
              <p:cNvSpPr/>
              <p:nvPr/>
            </p:nvSpPr>
            <p:spPr>
              <a:xfrm>
                <a:off x="3816111" y="2114824"/>
                <a:ext cx="35698" cy="41733"/>
              </a:xfrm>
              <a:custGeom>
                <a:rect b="b" l="l" r="r" t="t"/>
                <a:pathLst>
                  <a:path extrusionOk="0" h="1009" w="863">
                    <a:moveTo>
                      <a:pt x="684" y="0"/>
                    </a:moveTo>
                    <a:cubicBezTo>
                      <a:pt x="562" y="0"/>
                      <a:pt x="384" y="132"/>
                      <a:pt x="235" y="343"/>
                    </a:cubicBezTo>
                    <a:cubicBezTo>
                      <a:pt x="63" y="594"/>
                      <a:pt x="0" y="891"/>
                      <a:pt x="94" y="986"/>
                    </a:cubicBezTo>
                    <a:cubicBezTo>
                      <a:pt x="116" y="1001"/>
                      <a:pt x="143" y="1009"/>
                      <a:pt x="173" y="1009"/>
                    </a:cubicBezTo>
                    <a:cubicBezTo>
                      <a:pt x="296" y="1009"/>
                      <a:pt x="477" y="886"/>
                      <a:pt x="627" y="672"/>
                    </a:cubicBezTo>
                    <a:cubicBezTo>
                      <a:pt x="800" y="406"/>
                      <a:pt x="862" y="123"/>
                      <a:pt x="768" y="29"/>
                    </a:cubicBezTo>
                    <a:cubicBezTo>
                      <a:pt x="745" y="10"/>
                      <a:pt x="717" y="0"/>
                      <a:pt x="684"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98" name="Google Shape;298;p42"/>
              <p:cNvSpPr/>
              <p:nvPr/>
            </p:nvSpPr>
            <p:spPr>
              <a:xfrm>
                <a:off x="3775895" y="2102287"/>
                <a:ext cx="43479" cy="35908"/>
              </a:xfrm>
              <a:custGeom>
                <a:rect b="b" l="l" r="r" t="t"/>
                <a:pathLst>
                  <a:path extrusionOk="0" h="868" w="1051">
                    <a:moveTo>
                      <a:pt x="216" y="1"/>
                    </a:moveTo>
                    <a:cubicBezTo>
                      <a:pt x="173" y="1"/>
                      <a:pt x="137" y="12"/>
                      <a:pt x="110" y="35"/>
                    </a:cubicBezTo>
                    <a:cubicBezTo>
                      <a:pt x="1" y="113"/>
                      <a:pt x="95" y="364"/>
                      <a:pt x="330" y="583"/>
                    </a:cubicBezTo>
                    <a:cubicBezTo>
                      <a:pt x="508" y="761"/>
                      <a:pt x="704" y="868"/>
                      <a:pt x="836" y="868"/>
                    </a:cubicBezTo>
                    <a:cubicBezTo>
                      <a:pt x="879" y="868"/>
                      <a:pt x="914" y="857"/>
                      <a:pt x="941" y="834"/>
                    </a:cubicBezTo>
                    <a:cubicBezTo>
                      <a:pt x="1051" y="740"/>
                      <a:pt x="957" y="489"/>
                      <a:pt x="722" y="270"/>
                    </a:cubicBezTo>
                    <a:cubicBezTo>
                      <a:pt x="544" y="104"/>
                      <a:pt x="348" y="1"/>
                      <a:pt x="216"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299" name="Google Shape;299;p42"/>
              <p:cNvSpPr/>
              <p:nvPr/>
            </p:nvSpPr>
            <p:spPr>
              <a:xfrm>
                <a:off x="3807003" y="2180258"/>
                <a:ext cx="40910" cy="37517"/>
              </a:xfrm>
              <a:custGeom>
                <a:rect b="b" l="l" r="r" t="t"/>
                <a:pathLst>
                  <a:path extrusionOk="0" h="907" w="989">
                    <a:moveTo>
                      <a:pt x="798" y="1"/>
                    </a:moveTo>
                    <a:cubicBezTo>
                      <a:pt x="677" y="1"/>
                      <a:pt x="503" y="97"/>
                      <a:pt x="346" y="266"/>
                    </a:cubicBezTo>
                    <a:cubicBezTo>
                      <a:pt x="111" y="485"/>
                      <a:pt x="1" y="767"/>
                      <a:pt x="95" y="861"/>
                    </a:cubicBezTo>
                    <a:cubicBezTo>
                      <a:pt x="117" y="892"/>
                      <a:pt x="154" y="907"/>
                      <a:pt x="201" y="907"/>
                    </a:cubicBezTo>
                    <a:cubicBezTo>
                      <a:pt x="320" y="907"/>
                      <a:pt x="502" y="811"/>
                      <a:pt x="659" y="642"/>
                    </a:cubicBezTo>
                    <a:cubicBezTo>
                      <a:pt x="879" y="422"/>
                      <a:pt x="988" y="156"/>
                      <a:pt x="910" y="46"/>
                    </a:cubicBezTo>
                    <a:cubicBezTo>
                      <a:pt x="884" y="15"/>
                      <a:pt x="845" y="1"/>
                      <a:pt x="798"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00" name="Google Shape;300;p42"/>
              <p:cNvSpPr/>
              <p:nvPr/>
            </p:nvSpPr>
            <p:spPr>
              <a:xfrm>
                <a:off x="3775237" y="2157590"/>
                <a:ext cx="38304" cy="40078"/>
              </a:xfrm>
              <a:custGeom>
                <a:rect b="b" l="l" r="r" t="t"/>
                <a:pathLst>
                  <a:path extrusionOk="0" h="969" w="926">
                    <a:moveTo>
                      <a:pt x="174" y="0"/>
                    </a:moveTo>
                    <a:cubicBezTo>
                      <a:pt x="151" y="0"/>
                      <a:pt x="129" y="5"/>
                      <a:pt x="111" y="14"/>
                    </a:cubicBezTo>
                    <a:cubicBezTo>
                      <a:pt x="1" y="93"/>
                      <a:pt x="48" y="343"/>
                      <a:pt x="236" y="610"/>
                    </a:cubicBezTo>
                    <a:cubicBezTo>
                      <a:pt x="409" y="823"/>
                      <a:pt x="617" y="968"/>
                      <a:pt x="742" y="968"/>
                    </a:cubicBezTo>
                    <a:cubicBezTo>
                      <a:pt x="764" y="968"/>
                      <a:pt x="784" y="964"/>
                      <a:pt x="800" y="955"/>
                    </a:cubicBezTo>
                    <a:cubicBezTo>
                      <a:pt x="926" y="876"/>
                      <a:pt x="879" y="610"/>
                      <a:pt x="675" y="359"/>
                    </a:cubicBezTo>
                    <a:cubicBezTo>
                      <a:pt x="515" y="146"/>
                      <a:pt x="309" y="0"/>
                      <a:pt x="174"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01" name="Google Shape;301;p42"/>
              <p:cNvSpPr/>
              <p:nvPr/>
            </p:nvSpPr>
            <p:spPr>
              <a:xfrm>
                <a:off x="3675421" y="2434041"/>
                <a:ext cx="48646" cy="25310"/>
              </a:xfrm>
              <a:custGeom>
                <a:rect b="b" l="l" r="r" t="t"/>
                <a:pathLst>
                  <a:path extrusionOk="0" h="612" w="1176">
                    <a:moveTo>
                      <a:pt x="878" y="1"/>
                    </a:moveTo>
                    <a:cubicBezTo>
                      <a:pt x="781" y="1"/>
                      <a:pt x="666" y="18"/>
                      <a:pt x="549" y="55"/>
                    </a:cubicBezTo>
                    <a:cubicBezTo>
                      <a:pt x="235" y="165"/>
                      <a:pt x="0" y="353"/>
                      <a:pt x="31" y="494"/>
                    </a:cubicBezTo>
                    <a:cubicBezTo>
                      <a:pt x="50" y="570"/>
                      <a:pt x="156" y="612"/>
                      <a:pt x="305" y="612"/>
                    </a:cubicBezTo>
                    <a:cubicBezTo>
                      <a:pt x="403" y="612"/>
                      <a:pt x="519" y="594"/>
                      <a:pt x="643" y="557"/>
                    </a:cubicBezTo>
                    <a:cubicBezTo>
                      <a:pt x="941" y="447"/>
                      <a:pt x="1176" y="259"/>
                      <a:pt x="1144" y="118"/>
                    </a:cubicBezTo>
                    <a:cubicBezTo>
                      <a:pt x="1135" y="42"/>
                      <a:pt x="1028" y="1"/>
                      <a:pt x="878"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02" name="Google Shape;302;p42"/>
              <p:cNvSpPr/>
              <p:nvPr/>
            </p:nvSpPr>
            <p:spPr>
              <a:xfrm>
                <a:off x="3668261" y="2388952"/>
                <a:ext cx="24697" cy="47402"/>
              </a:xfrm>
              <a:custGeom>
                <a:rect b="b" l="l" r="r" t="t"/>
                <a:pathLst>
                  <a:path extrusionOk="0" h="1146" w="597">
                    <a:moveTo>
                      <a:pt x="233" y="1"/>
                    </a:moveTo>
                    <a:cubicBezTo>
                      <a:pt x="228" y="1"/>
                      <a:pt x="224" y="1"/>
                      <a:pt x="220" y="1"/>
                    </a:cubicBezTo>
                    <a:cubicBezTo>
                      <a:pt x="79" y="1"/>
                      <a:pt x="1" y="268"/>
                      <a:pt x="48" y="581"/>
                    </a:cubicBezTo>
                    <a:cubicBezTo>
                      <a:pt x="95" y="895"/>
                      <a:pt x="236" y="1145"/>
                      <a:pt x="377" y="1145"/>
                    </a:cubicBezTo>
                    <a:cubicBezTo>
                      <a:pt x="518" y="1130"/>
                      <a:pt x="596" y="879"/>
                      <a:pt x="549" y="550"/>
                    </a:cubicBezTo>
                    <a:cubicBezTo>
                      <a:pt x="519" y="246"/>
                      <a:pt x="370" y="1"/>
                      <a:pt x="233"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03" name="Google Shape;303;p42"/>
              <p:cNvSpPr/>
              <p:nvPr/>
            </p:nvSpPr>
            <p:spPr>
              <a:xfrm>
                <a:off x="3616387" y="2470608"/>
                <a:ext cx="50630" cy="20930"/>
              </a:xfrm>
              <a:custGeom>
                <a:rect b="b" l="l" r="r" t="t"/>
                <a:pathLst>
                  <a:path extrusionOk="0" h="506" w="1224">
                    <a:moveTo>
                      <a:pt x="599" y="1"/>
                    </a:moveTo>
                    <a:cubicBezTo>
                      <a:pt x="310" y="1"/>
                      <a:pt x="61" y="104"/>
                      <a:pt x="32" y="222"/>
                    </a:cubicBezTo>
                    <a:cubicBezTo>
                      <a:pt x="1" y="363"/>
                      <a:pt x="251" y="488"/>
                      <a:pt x="565" y="504"/>
                    </a:cubicBezTo>
                    <a:cubicBezTo>
                      <a:pt x="589" y="505"/>
                      <a:pt x="613" y="506"/>
                      <a:pt x="636" y="506"/>
                    </a:cubicBezTo>
                    <a:cubicBezTo>
                      <a:pt x="934" y="506"/>
                      <a:pt x="1177" y="415"/>
                      <a:pt x="1192" y="284"/>
                    </a:cubicBezTo>
                    <a:cubicBezTo>
                      <a:pt x="1223" y="143"/>
                      <a:pt x="988" y="18"/>
                      <a:pt x="659" y="2"/>
                    </a:cubicBezTo>
                    <a:cubicBezTo>
                      <a:pt x="639" y="1"/>
                      <a:pt x="619" y="1"/>
                      <a:pt x="599"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04" name="Google Shape;304;p42"/>
              <p:cNvSpPr/>
              <p:nvPr/>
            </p:nvSpPr>
            <p:spPr>
              <a:xfrm>
                <a:off x="3623547" y="2418523"/>
                <a:ext cx="25978" cy="47283"/>
              </a:xfrm>
              <a:custGeom>
                <a:rect b="b" l="l" r="r" t="t"/>
                <a:pathLst>
                  <a:path extrusionOk="0" h="1143" w="628">
                    <a:moveTo>
                      <a:pt x="416" y="1"/>
                    </a:moveTo>
                    <a:cubicBezTo>
                      <a:pt x="286" y="1"/>
                      <a:pt x="150" y="208"/>
                      <a:pt x="78" y="493"/>
                    </a:cubicBezTo>
                    <a:cubicBezTo>
                      <a:pt x="0" y="807"/>
                      <a:pt x="47" y="1089"/>
                      <a:pt x="188" y="1136"/>
                    </a:cubicBezTo>
                    <a:cubicBezTo>
                      <a:pt x="200" y="1140"/>
                      <a:pt x="211" y="1142"/>
                      <a:pt x="223" y="1142"/>
                    </a:cubicBezTo>
                    <a:cubicBezTo>
                      <a:pt x="344" y="1142"/>
                      <a:pt x="493" y="935"/>
                      <a:pt x="564" y="650"/>
                    </a:cubicBezTo>
                    <a:cubicBezTo>
                      <a:pt x="627" y="336"/>
                      <a:pt x="580" y="54"/>
                      <a:pt x="455" y="7"/>
                    </a:cubicBezTo>
                    <a:cubicBezTo>
                      <a:pt x="442" y="3"/>
                      <a:pt x="429" y="1"/>
                      <a:pt x="416"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05" name="Google Shape;305;p42"/>
              <p:cNvSpPr/>
              <p:nvPr/>
            </p:nvSpPr>
            <p:spPr>
              <a:xfrm>
                <a:off x="3548960" y="2491246"/>
                <a:ext cx="49971" cy="25685"/>
              </a:xfrm>
              <a:custGeom>
                <a:rect b="b" l="l" r="r" t="t"/>
                <a:pathLst>
                  <a:path extrusionOk="0" h="621" w="1208">
                    <a:moveTo>
                      <a:pt x="316" y="1"/>
                    </a:moveTo>
                    <a:cubicBezTo>
                      <a:pt x="196" y="1"/>
                      <a:pt x="102" y="28"/>
                      <a:pt x="63" y="83"/>
                    </a:cubicBezTo>
                    <a:cubicBezTo>
                      <a:pt x="1" y="209"/>
                      <a:pt x="189" y="412"/>
                      <a:pt x="471" y="538"/>
                    </a:cubicBezTo>
                    <a:cubicBezTo>
                      <a:pt x="620" y="593"/>
                      <a:pt x="769" y="620"/>
                      <a:pt x="890" y="620"/>
                    </a:cubicBezTo>
                    <a:cubicBezTo>
                      <a:pt x="1012" y="620"/>
                      <a:pt x="1106" y="593"/>
                      <a:pt x="1145" y="538"/>
                    </a:cubicBezTo>
                    <a:cubicBezTo>
                      <a:pt x="1207" y="412"/>
                      <a:pt x="1019" y="209"/>
                      <a:pt x="722" y="83"/>
                    </a:cubicBezTo>
                    <a:cubicBezTo>
                      <a:pt x="580" y="28"/>
                      <a:pt x="436" y="1"/>
                      <a:pt x="316"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06" name="Google Shape;306;p42"/>
              <p:cNvSpPr/>
              <p:nvPr/>
            </p:nvSpPr>
            <p:spPr>
              <a:xfrm>
                <a:off x="3564514" y="2443587"/>
                <a:ext cx="35076" cy="43187"/>
              </a:xfrm>
              <a:custGeom>
                <a:rect b="b" l="l" r="r" t="t"/>
                <a:pathLst>
                  <a:path extrusionOk="0" h="1044" w="848">
                    <a:moveTo>
                      <a:pt x="666" y="1"/>
                    </a:moveTo>
                    <a:cubicBezTo>
                      <a:pt x="552" y="1"/>
                      <a:pt x="374" y="144"/>
                      <a:pt x="236" y="357"/>
                    </a:cubicBezTo>
                    <a:cubicBezTo>
                      <a:pt x="63" y="640"/>
                      <a:pt x="1" y="922"/>
                      <a:pt x="110" y="1016"/>
                    </a:cubicBezTo>
                    <a:cubicBezTo>
                      <a:pt x="132" y="1034"/>
                      <a:pt x="159" y="1043"/>
                      <a:pt x="189" y="1043"/>
                    </a:cubicBezTo>
                    <a:cubicBezTo>
                      <a:pt x="310" y="1043"/>
                      <a:pt x="489" y="897"/>
                      <a:pt x="628" y="671"/>
                    </a:cubicBezTo>
                    <a:cubicBezTo>
                      <a:pt x="800" y="404"/>
                      <a:pt x="847" y="107"/>
                      <a:pt x="737" y="28"/>
                    </a:cubicBezTo>
                    <a:cubicBezTo>
                      <a:pt x="719" y="10"/>
                      <a:pt x="695" y="1"/>
                      <a:pt x="666"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07" name="Google Shape;307;p42"/>
              <p:cNvSpPr/>
              <p:nvPr/>
            </p:nvSpPr>
            <p:spPr>
              <a:xfrm>
                <a:off x="3488024" y="2499018"/>
                <a:ext cx="49971" cy="25520"/>
              </a:xfrm>
              <a:custGeom>
                <a:rect b="b" l="l" r="r" t="t"/>
                <a:pathLst>
                  <a:path extrusionOk="0" h="617" w="1208">
                    <a:moveTo>
                      <a:pt x="304" y="1"/>
                    </a:moveTo>
                    <a:cubicBezTo>
                      <a:pt x="184" y="1"/>
                      <a:pt x="94" y="28"/>
                      <a:pt x="63" y="83"/>
                    </a:cubicBezTo>
                    <a:cubicBezTo>
                      <a:pt x="0" y="209"/>
                      <a:pt x="173" y="412"/>
                      <a:pt x="470" y="522"/>
                    </a:cubicBezTo>
                    <a:cubicBezTo>
                      <a:pt x="619" y="585"/>
                      <a:pt x="768" y="616"/>
                      <a:pt x="888" y="616"/>
                    </a:cubicBezTo>
                    <a:cubicBezTo>
                      <a:pt x="1007" y="616"/>
                      <a:pt x="1097" y="585"/>
                      <a:pt x="1129" y="522"/>
                    </a:cubicBezTo>
                    <a:cubicBezTo>
                      <a:pt x="1207" y="412"/>
                      <a:pt x="1019" y="209"/>
                      <a:pt x="721" y="83"/>
                    </a:cubicBezTo>
                    <a:cubicBezTo>
                      <a:pt x="572" y="28"/>
                      <a:pt x="423" y="1"/>
                      <a:pt x="304"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08" name="Google Shape;308;p42"/>
              <p:cNvSpPr/>
              <p:nvPr/>
            </p:nvSpPr>
            <p:spPr>
              <a:xfrm>
                <a:off x="3503578" y="2451369"/>
                <a:ext cx="35039" cy="42940"/>
              </a:xfrm>
              <a:custGeom>
                <a:rect b="b" l="l" r="r" t="t"/>
                <a:pathLst>
                  <a:path extrusionOk="0" h="1038" w="847">
                    <a:moveTo>
                      <a:pt x="660" y="1"/>
                    </a:moveTo>
                    <a:cubicBezTo>
                      <a:pt x="541" y="1"/>
                      <a:pt x="371" y="144"/>
                      <a:pt x="220" y="358"/>
                    </a:cubicBezTo>
                    <a:cubicBezTo>
                      <a:pt x="47" y="640"/>
                      <a:pt x="0" y="922"/>
                      <a:pt x="110" y="1016"/>
                    </a:cubicBezTo>
                    <a:cubicBezTo>
                      <a:pt x="130" y="1030"/>
                      <a:pt x="154" y="1037"/>
                      <a:pt x="181" y="1037"/>
                    </a:cubicBezTo>
                    <a:cubicBezTo>
                      <a:pt x="299" y="1037"/>
                      <a:pt x="471" y="901"/>
                      <a:pt x="612" y="671"/>
                    </a:cubicBezTo>
                    <a:cubicBezTo>
                      <a:pt x="800" y="405"/>
                      <a:pt x="847" y="107"/>
                      <a:pt x="737" y="28"/>
                    </a:cubicBezTo>
                    <a:cubicBezTo>
                      <a:pt x="715" y="10"/>
                      <a:pt x="689" y="1"/>
                      <a:pt x="660"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09" name="Google Shape;309;p42"/>
              <p:cNvSpPr/>
              <p:nvPr/>
            </p:nvSpPr>
            <p:spPr>
              <a:xfrm>
                <a:off x="3421218" y="2497198"/>
                <a:ext cx="48024" cy="29782"/>
              </a:xfrm>
              <a:custGeom>
                <a:rect b="b" l="l" r="r" t="t"/>
                <a:pathLst>
                  <a:path extrusionOk="0" h="720" w="1161">
                    <a:moveTo>
                      <a:pt x="267" y="1"/>
                    </a:moveTo>
                    <a:cubicBezTo>
                      <a:pt x="183" y="1"/>
                      <a:pt x="116" y="22"/>
                      <a:pt x="79" y="65"/>
                    </a:cubicBezTo>
                    <a:cubicBezTo>
                      <a:pt x="1" y="174"/>
                      <a:pt x="142" y="394"/>
                      <a:pt x="424" y="566"/>
                    </a:cubicBezTo>
                    <a:cubicBezTo>
                      <a:pt x="592" y="665"/>
                      <a:pt x="772" y="720"/>
                      <a:pt x="902" y="720"/>
                    </a:cubicBezTo>
                    <a:cubicBezTo>
                      <a:pt x="978" y="720"/>
                      <a:pt x="1038" y="701"/>
                      <a:pt x="1067" y="660"/>
                    </a:cubicBezTo>
                    <a:cubicBezTo>
                      <a:pt x="1161" y="550"/>
                      <a:pt x="1004" y="331"/>
                      <a:pt x="737" y="159"/>
                    </a:cubicBezTo>
                    <a:cubicBezTo>
                      <a:pt x="575" y="53"/>
                      <a:pt x="400" y="1"/>
                      <a:pt x="267"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10" name="Google Shape;310;p42"/>
              <p:cNvSpPr/>
              <p:nvPr/>
            </p:nvSpPr>
            <p:spPr>
              <a:xfrm>
                <a:off x="3439378" y="2454761"/>
                <a:ext cx="39593" cy="39748"/>
              </a:xfrm>
              <a:custGeom>
                <a:rect b="b" l="l" r="r" t="t"/>
                <a:pathLst>
                  <a:path extrusionOk="0" h="961" w="957">
                    <a:moveTo>
                      <a:pt x="781" y="0"/>
                    </a:moveTo>
                    <a:cubicBezTo>
                      <a:pt x="661" y="0"/>
                      <a:pt x="479" y="115"/>
                      <a:pt x="314" y="291"/>
                    </a:cubicBezTo>
                    <a:cubicBezTo>
                      <a:pt x="95" y="542"/>
                      <a:pt x="1" y="824"/>
                      <a:pt x="95" y="918"/>
                    </a:cubicBezTo>
                    <a:cubicBezTo>
                      <a:pt x="119" y="947"/>
                      <a:pt x="155" y="961"/>
                      <a:pt x="198" y="961"/>
                    </a:cubicBezTo>
                    <a:cubicBezTo>
                      <a:pt x="318" y="961"/>
                      <a:pt x="497" y="852"/>
                      <a:pt x="659" y="667"/>
                    </a:cubicBezTo>
                    <a:cubicBezTo>
                      <a:pt x="863" y="417"/>
                      <a:pt x="957" y="134"/>
                      <a:pt x="878" y="40"/>
                    </a:cubicBezTo>
                    <a:cubicBezTo>
                      <a:pt x="855" y="13"/>
                      <a:pt x="822" y="0"/>
                      <a:pt x="781"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11" name="Google Shape;311;p42"/>
              <p:cNvSpPr/>
              <p:nvPr/>
            </p:nvSpPr>
            <p:spPr>
              <a:xfrm>
                <a:off x="3358344" y="2492489"/>
                <a:ext cx="44759" cy="34829"/>
              </a:xfrm>
              <a:custGeom>
                <a:rect b="b" l="l" r="r" t="t"/>
                <a:pathLst>
                  <a:path extrusionOk="0" h="842" w="1082">
                    <a:moveTo>
                      <a:pt x="227" y="1"/>
                    </a:moveTo>
                    <a:cubicBezTo>
                      <a:pt x="179" y="1"/>
                      <a:pt x="139" y="13"/>
                      <a:pt x="110" y="37"/>
                    </a:cubicBezTo>
                    <a:cubicBezTo>
                      <a:pt x="0" y="132"/>
                      <a:pt x="110" y="382"/>
                      <a:pt x="361" y="586"/>
                    </a:cubicBezTo>
                    <a:cubicBezTo>
                      <a:pt x="534" y="748"/>
                      <a:pt x="734" y="842"/>
                      <a:pt x="864" y="842"/>
                    </a:cubicBezTo>
                    <a:cubicBezTo>
                      <a:pt x="910" y="842"/>
                      <a:pt x="948" y="830"/>
                      <a:pt x="972" y="806"/>
                    </a:cubicBezTo>
                    <a:cubicBezTo>
                      <a:pt x="1082" y="711"/>
                      <a:pt x="972" y="461"/>
                      <a:pt x="737" y="241"/>
                    </a:cubicBezTo>
                    <a:cubicBezTo>
                      <a:pt x="553" y="91"/>
                      <a:pt x="360" y="1"/>
                      <a:pt x="227"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12" name="Google Shape;312;p42"/>
              <p:cNvSpPr/>
              <p:nvPr/>
            </p:nvSpPr>
            <p:spPr>
              <a:xfrm>
                <a:off x="3379064" y="2457450"/>
                <a:ext cx="44138" cy="35533"/>
              </a:xfrm>
              <a:custGeom>
                <a:rect b="b" l="l" r="r" t="t"/>
                <a:pathLst>
                  <a:path extrusionOk="0" h="859" w="1067">
                    <a:moveTo>
                      <a:pt x="864" y="1"/>
                    </a:moveTo>
                    <a:cubicBezTo>
                      <a:pt x="746" y="1"/>
                      <a:pt x="573" y="78"/>
                      <a:pt x="393" y="226"/>
                    </a:cubicBezTo>
                    <a:cubicBezTo>
                      <a:pt x="142" y="430"/>
                      <a:pt x="1" y="681"/>
                      <a:pt x="79" y="806"/>
                    </a:cubicBezTo>
                    <a:cubicBezTo>
                      <a:pt x="105" y="842"/>
                      <a:pt x="149" y="859"/>
                      <a:pt x="207" y="859"/>
                    </a:cubicBezTo>
                    <a:cubicBezTo>
                      <a:pt x="328" y="859"/>
                      <a:pt x="505" y="782"/>
                      <a:pt x="675" y="634"/>
                    </a:cubicBezTo>
                    <a:cubicBezTo>
                      <a:pt x="926" y="430"/>
                      <a:pt x="1067" y="179"/>
                      <a:pt x="988" y="54"/>
                    </a:cubicBezTo>
                    <a:cubicBezTo>
                      <a:pt x="963" y="18"/>
                      <a:pt x="920" y="1"/>
                      <a:pt x="864"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13" name="Google Shape;313;p42"/>
              <p:cNvSpPr/>
              <p:nvPr/>
            </p:nvSpPr>
            <p:spPr>
              <a:xfrm>
                <a:off x="3787563" y="2246077"/>
                <a:ext cx="43479" cy="34957"/>
              </a:xfrm>
              <a:custGeom>
                <a:rect b="b" l="l" r="r" t="t"/>
                <a:pathLst>
                  <a:path extrusionOk="0" h="845" w="1051">
                    <a:moveTo>
                      <a:pt x="842" y="1"/>
                    </a:moveTo>
                    <a:cubicBezTo>
                      <a:pt x="723" y="1"/>
                      <a:pt x="551" y="74"/>
                      <a:pt x="393" y="211"/>
                    </a:cubicBezTo>
                    <a:cubicBezTo>
                      <a:pt x="142" y="414"/>
                      <a:pt x="1" y="681"/>
                      <a:pt x="79" y="791"/>
                    </a:cubicBezTo>
                    <a:cubicBezTo>
                      <a:pt x="105" y="827"/>
                      <a:pt x="149" y="844"/>
                      <a:pt x="206" y="844"/>
                    </a:cubicBezTo>
                    <a:cubicBezTo>
                      <a:pt x="322" y="844"/>
                      <a:pt x="490" y="771"/>
                      <a:pt x="659" y="634"/>
                    </a:cubicBezTo>
                    <a:cubicBezTo>
                      <a:pt x="910" y="430"/>
                      <a:pt x="1051" y="164"/>
                      <a:pt x="973" y="54"/>
                    </a:cubicBezTo>
                    <a:cubicBezTo>
                      <a:pt x="947" y="18"/>
                      <a:pt x="901" y="1"/>
                      <a:pt x="842"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14" name="Google Shape;314;p42"/>
              <p:cNvSpPr/>
              <p:nvPr/>
            </p:nvSpPr>
            <p:spPr>
              <a:xfrm>
                <a:off x="3761009" y="2217950"/>
                <a:ext cx="35039" cy="41943"/>
              </a:xfrm>
              <a:custGeom>
                <a:rect b="b" l="l" r="r" t="t"/>
                <a:pathLst>
                  <a:path extrusionOk="0" h="1014" w="847">
                    <a:moveTo>
                      <a:pt x="183" y="0"/>
                    </a:moveTo>
                    <a:cubicBezTo>
                      <a:pt x="162" y="0"/>
                      <a:pt x="143" y="4"/>
                      <a:pt x="125" y="13"/>
                    </a:cubicBezTo>
                    <a:cubicBezTo>
                      <a:pt x="0" y="60"/>
                      <a:pt x="31" y="326"/>
                      <a:pt x="188" y="609"/>
                    </a:cubicBezTo>
                    <a:cubicBezTo>
                      <a:pt x="323" y="852"/>
                      <a:pt x="516" y="1013"/>
                      <a:pt x="658" y="1013"/>
                    </a:cubicBezTo>
                    <a:cubicBezTo>
                      <a:pt x="680" y="1013"/>
                      <a:pt x="702" y="1009"/>
                      <a:pt x="721" y="1000"/>
                    </a:cubicBezTo>
                    <a:cubicBezTo>
                      <a:pt x="846" y="953"/>
                      <a:pt x="815" y="687"/>
                      <a:pt x="658" y="405"/>
                    </a:cubicBezTo>
                    <a:cubicBezTo>
                      <a:pt x="510" y="162"/>
                      <a:pt x="315" y="0"/>
                      <a:pt x="183"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15" name="Google Shape;315;p42"/>
              <p:cNvSpPr/>
              <p:nvPr/>
            </p:nvSpPr>
            <p:spPr>
              <a:xfrm>
                <a:off x="3757114" y="2311968"/>
                <a:ext cx="44759" cy="32634"/>
              </a:xfrm>
              <a:custGeom>
                <a:rect b="b" l="l" r="r" t="t"/>
                <a:pathLst>
                  <a:path extrusionOk="0" h="789" w="1082">
                    <a:moveTo>
                      <a:pt x="880" y="1"/>
                    </a:moveTo>
                    <a:cubicBezTo>
                      <a:pt x="763" y="1"/>
                      <a:pt x="593" y="60"/>
                      <a:pt x="423" y="169"/>
                    </a:cubicBezTo>
                    <a:cubicBezTo>
                      <a:pt x="157" y="358"/>
                      <a:pt x="0" y="593"/>
                      <a:pt x="63" y="718"/>
                    </a:cubicBezTo>
                    <a:cubicBezTo>
                      <a:pt x="86" y="765"/>
                      <a:pt x="139" y="788"/>
                      <a:pt x="209" y="788"/>
                    </a:cubicBezTo>
                    <a:cubicBezTo>
                      <a:pt x="326" y="788"/>
                      <a:pt x="492" y="726"/>
                      <a:pt x="658" y="608"/>
                    </a:cubicBezTo>
                    <a:cubicBezTo>
                      <a:pt x="925" y="436"/>
                      <a:pt x="1082" y="185"/>
                      <a:pt x="1019" y="60"/>
                    </a:cubicBezTo>
                    <a:cubicBezTo>
                      <a:pt x="996" y="20"/>
                      <a:pt x="946" y="1"/>
                      <a:pt x="880"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16" name="Google Shape;316;p42"/>
              <p:cNvSpPr/>
              <p:nvPr/>
            </p:nvSpPr>
            <p:spPr>
              <a:xfrm>
                <a:off x="3735067" y="2279123"/>
                <a:ext cx="31811" cy="43397"/>
              </a:xfrm>
              <a:custGeom>
                <a:rect b="b" l="l" r="r" t="t"/>
                <a:pathLst>
                  <a:path extrusionOk="0" h="1049" w="769">
                    <a:moveTo>
                      <a:pt x="183" y="0"/>
                    </a:moveTo>
                    <a:cubicBezTo>
                      <a:pt x="168" y="0"/>
                      <a:pt x="154" y="2"/>
                      <a:pt x="141" y="7"/>
                    </a:cubicBezTo>
                    <a:cubicBezTo>
                      <a:pt x="0" y="54"/>
                      <a:pt x="16" y="321"/>
                      <a:pt x="141" y="603"/>
                    </a:cubicBezTo>
                    <a:cubicBezTo>
                      <a:pt x="269" y="858"/>
                      <a:pt x="460" y="1049"/>
                      <a:pt x="600" y="1049"/>
                    </a:cubicBezTo>
                    <a:cubicBezTo>
                      <a:pt x="615" y="1049"/>
                      <a:pt x="629" y="1046"/>
                      <a:pt x="643" y="1042"/>
                    </a:cubicBezTo>
                    <a:cubicBezTo>
                      <a:pt x="768" y="1010"/>
                      <a:pt x="768" y="728"/>
                      <a:pt x="627" y="446"/>
                    </a:cubicBezTo>
                    <a:cubicBezTo>
                      <a:pt x="500" y="179"/>
                      <a:pt x="311" y="0"/>
                      <a:pt x="183"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17" name="Google Shape;317;p42"/>
              <p:cNvSpPr/>
              <p:nvPr/>
            </p:nvSpPr>
            <p:spPr>
              <a:xfrm>
                <a:off x="3714969" y="2379479"/>
                <a:ext cx="47365" cy="26682"/>
              </a:xfrm>
              <a:custGeom>
                <a:rect b="b" l="l" r="r" t="t"/>
                <a:pathLst>
                  <a:path extrusionOk="0" h="645" w="1145">
                    <a:moveTo>
                      <a:pt x="873" y="0"/>
                    </a:moveTo>
                    <a:cubicBezTo>
                      <a:pt x="767" y="0"/>
                      <a:pt x="636" y="24"/>
                      <a:pt x="502" y="74"/>
                    </a:cubicBezTo>
                    <a:cubicBezTo>
                      <a:pt x="204" y="199"/>
                      <a:pt x="0" y="403"/>
                      <a:pt x="32" y="528"/>
                    </a:cubicBezTo>
                    <a:cubicBezTo>
                      <a:pt x="57" y="605"/>
                      <a:pt x="148" y="644"/>
                      <a:pt x="273" y="644"/>
                    </a:cubicBezTo>
                    <a:cubicBezTo>
                      <a:pt x="378" y="644"/>
                      <a:pt x="507" y="617"/>
                      <a:pt x="643" y="559"/>
                    </a:cubicBezTo>
                    <a:cubicBezTo>
                      <a:pt x="941" y="434"/>
                      <a:pt x="1144" y="230"/>
                      <a:pt x="1113" y="105"/>
                    </a:cubicBezTo>
                    <a:cubicBezTo>
                      <a:pt x="1096" y="36"/>
                      <a:pt x="1003" y="0"/>
                      <a:pt x="873" y="0"/>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18" name="Google Shape;318;p42"/>
              <p:cNvSpPr/>
              <p:nvPr/>
            </p:nvSpPr>
            <p:spPr>
              <a:xfrm>
                <a:off x="3703923" y="2336410"/>
                <a:ext cx="26636" cy="46780"/>
              </a:xfrm>
              <a:custGeom>
                <a:rect b="b" l="l" r="r" t="t"/>
                <a:pathLst>
                  <a:path extrusionOk="0" h="1131" w="644">
                    <a:moveTo>
                      <a:pt x="202" y="1"/>
                    </a:moveTo>
                    <a:cubicBezTo>
                      <a:pt x="198" y="1"/>
                      <a:pt x="193" y="1"/>
                      <a:pt x="189" y="2"/>
                    </a:cubicBezTo>
                    <a:cubicBezTo>
                      <a:pt x="48" y="17"/>
                      <a:pt x="1" y="284"/>
                      <a:pt x="63" y="597"/>
                    </a:cubicBezTo>
                    <a:cubicBezTo>
                      <a:pt x="139" y="886"/>
                      <a:pt x="289" y="1131"/>
                      <a:pt x="427" y="1131"/>
                    </a:cubicBezTo>
                    <a:cubicBezTo>
                      <a:pt x="431" y="1131"/>
                      <a:pt x="435" y="1131"/>
                      <a:pt x="440" y="1130"/>
                    </a:cubicBezTo>
                    <a:cubicBezTo>
                      <a:pt x="581" y="1115"/>
                      <a:pt x="643" y="848"/>
                      <a:pt x="565" y="535"/>
                    </a:cubicBezTo>
                    <a:cubicBezTo>
                      <a:pt x="504" y="231"/>
                      <a:pt x="341" y="1"/>
                      <a:pt x="202" y="1"/>
                    </a:cubicBezTo>
                    <a:close/>
                  </a:path>
                </a:pathLst>
              </a:custGeom>
              <a:solidFill>
                <a:srgbClr val="C95353"/>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grpSp>
        <p:sp>
          <p:nvSpPr>
            <p:cNvPr id="319" name="Google Shape;319;p42"/>
            <p:cNvSpPr/>
            <p:nvPr/>
          </p:nvSpPr>
          <p:spPr>
            <a:xfrm>
              <a:off x="3146294" y="1646157"/>
              <a:ext cx="837105" cy="478788"/>
            </a:xfrm>
            <a:custGeom>
              <a:rect b="b" l="l" r="r" t="t"/>
              <a:pathLst>
                <a:path extrusionOk="0" h="11575" w="20237">
                  <a:moveTo>
                    <a:pt x="7517" y="1"/>
                  </a:moveTo>
                  <a:cubicBezTo>
                    <a:pt x="4410" y="1"/>
                    <a:pt x="1820" y="1157"/>
                    <a:pt x="1098" y="2911"/>
                  </a:cubicBezTo>
                  <a:cubicBezTo>
                    <a:pt x="1" y="5576"/>
                    <a:pt x="3825" y="6720"/>
                    <a:pt x="8810" y="8773"/>
                  </a:cubicBezTo>
                  <a:cubicBezTo>
                    <a:pt x="12142" y="10146"/>
                    <a:pt x="15145" y="11575"/>
                    <a:pt x="17098" y="11575"/>
                  </a:cubicBezTo>
                  <a:cubicBezTo>
                    <a:pt x="18066" y="11575"/>
                    <a:pt x="18776" y="11224"/>
                    <a:pt x="19139" y="10341"/>
                  </a:cubicBezTo>
                  <a:cubicBezTo>
                    <a:pt x="20236" y="7692"/>
                    <a:pt x="17572" y="3068"/>
                    <a:pt x="12587" y="1014"/>
                  </a:cubicBezTo>
                  <a:cubicBezTo>
                    <a:pt x="10884" y="313"/>
                    <a:pt x="9131" y="1"/>
                    <a:pt x="7517" y="1"/>
                  </a:cubicBezTo>
                  <a:close/>
                </a:path>
              </a:pathLst>
            </a:custGeom>
            <a:solidFill>
              <a:srgbClr val="E1E1E1">
                <a:alpha val="22745"/>
              </a:srgbClr>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20" name="Google Shape;320;p42"/>
            <p:cNvSpPr/>
            <p:nvPr/>
          </p:nvSpPr>
          <p:spPr>
            <a:xfrm>
              <a:off x="2879152" y="1845661"/>
              <a:ext cx="1117195" cy="814574"/>
            </a:xfrm>
            <a:custGeom>
              <a:rect b="b" l="l" r="r" t="t"/>
              <a:pathLst>
                <a:path extrusionOk="0" h="19693" w="27008">
                  <a:moveTo>
                    <a:pt x="3778" y="0"/>
                  </a:moveTo>
                  <a:lnTo>
                    <a:pt x="3778" y="0"/>
                  </a:lnTo>
                  <a:cubicBezTo>
                    <a:pt x="3308" y="706"/>
                    <a:pt x="2916" y="1474"/>
                    <a:pt x="2587" y="2289"/>
                  </a:cubicBezTo>
                  <a:cubicBezTo>
                    <a:pt x="1" y="8809"/>
                    <a:pt x="3183" y="16192"/>
                    <a:pt x="9703" y="18794"/>
                  </a:cubicBezTo>
                  <a:cubicBezTo>
                    <a:pt x="11242" y="19404"/>
                    <a:pt x="12828" y="19693"/>
                    <a:pt x="14388" y="19693"/>
                  </a:cubicBezTo>
                  <a:cubicBezTo>
                    <a:pt x="19440" y="19693"/>
                    <a:pt x="24217" y="16660"/>
                    <a:pt x="26193" y="11678"/>
                  </a:cubicBezTo>
                  <a:cubicBezTo>
                    <a:pt x="26616" y="10627"/>
                    <a:pt x="26882" y="9562"/>
                    <a:pt x="27008" y="8496"/>
                  </a:cubicBezTo>
                  <a:lnTo>
                    <a:pt x="27008" y="8496"/>
                  </a:lnTo>
                  <a:cubicBezTo>
                    <a:pt x="25533" y="10742"/>
                    <a:pt x="22859" y="11687"/>
                    <a:pt x="19835" y="11687"/>
                  </a:cubicBezTo>
                  <a:cubicBezTo>
                    <a:pt x="12477" y="11687"/>
                    <a:pt x="3045" y="6088"/>
                    <a:pt x="3778" y="0"/>
                  </a:cubicBezTo>
                  <a:close/>
                </a:path>
              </a:pathLst>
            </a:custGeom>
            <a:solidFill>
              <a:srgbClr val="000000">
                <a:alpha val="5490"/>
              </a:srgbClr>
            </a:solidFill>
            <a:ln>
              <a:noFill/>
            </a:ln>
          </p:spPr>
          <p:txBody>
            <a:bodyPr anchorCtr="0" anchor="ctr" bIns="91400" lIns="91400" spcFirstLastPara="1" rIns="91400" wrap="square" tIns="914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grpSp>
      <p:sp>
        <p:nvSpPr>
          <p:cNvPr id="321" name="Google Shape;321;p42"/>
          <p:cNvSpPr txBox="1"/>
          <p:nvPr>
            <p:ph type="title"/>
          </p:nvPr>
        </p:nvSpPr>
        <p:spPr>
          <a:xfrm>
            <a:off x="1336775" y="1827047"/>
            <a:ext cx="4275900" cy="1312500"/>
          </a:xfrm>
          <a:prstGeom prst="rect">
            <a:avLst/>
          </a:prstGeom>
          <a:noFill/>
          <a:ln>
            <a:noFill/>
          </a:ln>
        </p:spPr>
        <p:txBody>
          <a:bodyPr anchorCtr="1" anchor="ctr" bIns="91400" lIns="91400" spcFirstLastPara="1" rIns="91400" wrap="square" tIns="91400">
            <a:noAutofit/>
          </a:bodyPr>
          <a:lstStyle/>
          <a:p>
            <a:pPr indent="0" lvl="0" marL="0" rtl="0" algn="ctr">
              <a:lnSpc>
                <a:spcPct val="100000"/>
              </a:lnSpc>
              <a:spcBef>
                <a:spcPts val="0"/>
              </a:spcBef>
              <a:spcAft>
                <a:spcPts val="0"/>
              </a:spcAft>
              <a:buClr>
                <a:srgbClr val="C95353"/>
              </a:buClr>
              <a:buSzPts val="5000"/>
              <a:buFont typeface="Racing Sans One"/>
              <a:buNone/>
            </a:pPr>
            <a:r>
              <a:rPr lang="en"/>
              <a:t>Purpose Statement</a:t>
            </a:r>
            <a:endParaRPr/>
          </a:p>
        </p:txBody>
      </p:sp>
      <p:sp>
        <p:nvSpPr>
          <p:cNvPr id="322" name="Google Shape;322;p42"/>
          <p:cNvSpPr txBox="1"/>
          <p:nvPr>
            <p:ph idx="4294967295" type="subTitle"/>
          </p:nvPr>
        </p:nvSpPr>
        <p:spPr>
          <a:xfrm>
            <a:off x="974575" y="3292100"/>
            <a:ext cx="4967400" cy="573600"/>
          </a:xfrm>
          <a:prstGeom prst="rect">
            <a:avLst/>
          </a:prstGeom>
          <a:noFill/>
          <a:ln>
            <a:noFill/>
          </a:ln>
        </p:spPr>
        <p:txBody>
          <a:bodyPr anchorCtr="1" anchor="ctr" bIns="91400" lIns="91400" spcFirstLastPara="1" rIns="91400" wrap="square" tIns="91400">
            <a:noAutofit/>
          </a:bodyPr>
          <a:lstStyle/>
          <a:p>
            <a:pPr indent="0" lvl="0" marL="0" marR="0" rtl="0" algn="ctr">
              <a:lnSpc>
                <a:spcPct val="100000"/>
              </a:lnSpc>
              <a:spcBef>
                <a:spcPts val="0"/>
              </a:spcBef>
              <a:spcAft>
                <a:spcPts val="0"/>
              </a:spcAft>
              <a:buClr>
                <a:srgbClr val="000000"/>
              </a:buClr>
              <a:buSzPts val="1400"/>
              <a:buFont typeface="Rubik"/>
              <a:buNone/>
            </a:pPr>
            <a:r>
              <a:rPr lang="en"/>
              <a:t>Does the MLB pitch clock impact pitcher performance?</a:t>
            </a:r>
            <a:endParaRPr/>
          </a:p>
        </p:txBody>
      </p:sp>
      <p:sp>
        <p:nvSpPr>
          <p:cNvPr id="323" name="Google Shape;323;p42"/>
          <p:cNvSpPr/>
          <p:nvPr/>
        </p:nvSpPr>
        <p:spPr>
          <a:xfrm>
            <a:off x="0" y="0"/>
            <a:ext cx="974576" cy="5143499"/>
          </a:xfrm>
          <a:prstGeom prst="rect">
            <a:avLst/>
          </a:prstGeom>
          <a:solidFill>
            <a:srgbClr val="09539E"/>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324" name="Google Shape;324;p42"/>
          <p:cNvSpPr/>
          <p:nvPr/>
        </p:nvSpPr>
        <p:spPr>
          <a:xfrm>
            <a:off x="149522" y="0"/>
            <a:ext cx="205648" cy="5143499"/>
          </a:xfrm>
          <a:prstGeom prst="rect">
            <a:avLst/>
          </a:prstGeom>
          <a:solidFill>
            <a:srgbClr val="FFFFFF"/>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325" name="Google Shape;325;p42"/>
          <p:cNvSpPr/>
          <p:nvPr/>
        </p:nvSpPr>
        <p:spPr>
          <a:xfrm>
            <a:off x="604857" y="0"/>
            <a:ext cx="205648" cy="5143499"/>
          </a:xfrm>
          <a:prstGeom prst="rect">
            <a:avLst/>
          </a:prstGeom>
          <a:solidFill>
            <a:srgbClr val="FFFFFF"/>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326" name="Google Shape;326;p42"/>
          <p:cNvSpPr/>
          <p:nvPr/>
        </p:nvSpPr>
        <p:spPr>
          <a:xfrm>
            <a:off x="5402266" y="1838328"/>
            <a:ext cx="3387723" cy="3051179"/>
          </a:xfrm>
          <a:custGeom>
            <a:rect b="b" l="l" r="r" t="t"/>
            <a:pathLst>
              <a:path extrusionOk="0" h="524" w="582">
                <a:moveTo>
                  <a:pt x="199" y="290"/>
                </a:moveTo>
                <a:cubicBezTo>
                  <a:pt x="192" y="262"/>
                  <a:pt x="184" y="234"/>
                  <a:pt x="166" y="207"/>
                </a:cubicBezTo>
                <a:cubicBezTo>
                  <a:pt x="157" y="228"/>
                  <a:pt x="148" y="246"/>
                  <a:pt x="140" y="265"/>
                </a:cubicBezTo>
                <a:cubicBezTo>
                  <a:pt x="136" y="274"/>
                  <a:pt x="132" y="283"/>
                  <a:pt x="123" y="289"/>
                </a:cubicBezTo>
                <a:cubicBezTo>
                  <a:pt x="116" y="294"/>
                  <a:pt x="109" y="296"/>
                  <a:pt x="102" y="288"/>
                </a:cubicBezTo>
                <a:cubicBezTo>
                  <a:pt x="96" y="280"/>
                  <a:pt x="90" y="273"/>
                  <a:pt x="84" y="266"/>
                </a:cubicBezTo>
                <a:cubicBezTo>
                  <a:pt x="84" y="266"/>
                  <a:pt x="83" y="268"/>
                  <a:pt x="82" y="269"/>
                </a:cubicBezTo>
                <a:cubicBezTo>
                  <a:pt x="81" y="269"/>
                  <a:pt x="80" y="269"/>
                  <a:pt x="79" y="269"/>
                </a:cubicBezTo>
                <a:cubicBezTo>
                  <a:pt x="81" y="250"/>
                  <a:pt x="83" y="232"/>
                  <a:pt x="84" y="213"/>
                </a:cubicBezTo>
                <a:cubicBezTo>
                  <a:pt x="94" y="215"/>
                  <a:pt x="104" y="216"/>
                  <a:pt x="113" y="218"/>
                </a:cubicBezTo>
                <a:cubicBezTo>
                  <a:pt x="113" y="218"/>
                  <a:pt x="114" y="219"/>
                  <a:pt x="115" y="219"/>
                </a:cubicBezTo>
                <a:cubicBezTo>
                  <a:pt x="129" y="217"/>
                  <a:pt x="131" y="202"/>
                  <a:pt x="140" y="194"/>
                </a:cubicBezTo>
                <a:cubicBezTo>
                  <a:pt x="141" y="192"/>
                  <a:pt x="139" y="186"/>
                  <a:pt x="139" y="182"/>
                </a:cubicBezTo>
                <a:cubicBezTo>
                  <a:pt x="138" y="179"/>
                  <a:pt x="137" y="175"/>
                  <a:pt x="138" y="172"/>
                </a:cubicBezTo>
                <a:cubicBezTo>
                  <a:pt x="142" y="161"/>
                  <a:pt x="147" y="150"/>
                  <a:pt x="151" y="139"/>
                </a:cubicBezTo>
                <a:cubicBezTo>
                  <a:pt x="153" y="136"/>
                  <a:pt x="155" y="133"/>
                  <a:pt x="157" y="131"/>
                </a:cubicBezTo>
                <a:cubicBezTo>
                  <a:pt x="172" y="121"/>
                  <a:pt x="187" y="114"/>
                  <a:pt x="204" y="110"/>
                </a:cubicBezTo>
                <a:cubicBezTo>
                  <a:pt x="194" y="106"/>
                  <a:pt x="190" y="99"/>
                  <a:pt x="193" y="87"/>
                </a:cubicBezTo>
                <a:cubicBezTo>
                  <a:pt x="195" y="81"/>
                  <a:pt x="193" y="73"/>
                  <a:pt x="193" y="66"/>
                </a:cubicBezTo>
                <a:cubicBezTo>
                  <a:pt x="189" y="64"/>
                  <a:pt x="184" y="62"/>
                  <a:pt x="180" y="59"/>
                </a:cubicBezTo>
                <a:cubicBezTo>
                  <a:pt x="178" y="57"/>
                  <a:pt x="177" y="52"/>
                  <a:pt x="178" y="49"/>
                </a:cubicBezTo>
                <a:cubicBezTo>
                  <a:pt x="178" y="47"/>
                  <a:pt x="183" y="45"/>
                  <a:pt x="186" y="46"/>
                </a:cubicBezTo>
                <a:cubicBezTo>
                  <a:pt x="194" y="47"/>
                  <a:pt x="198" y="43"/>
                  <a:pt x="203" y="37"/>
                </a:cubicBezTo>
                <a:cubicBezTo>
                  <a:pt x="210" y="27"/>
                  <a:pt x="226" y="26"/>
                  <a:pt x="241" y="32"/>
                </a:cubicBezTo>
                <a:cubicBezTo>
                  <a:pt x="253" y="37"/>
                  <a:pt x="260" y="47"/>
                  <a:pt x="258" y="59"/>
                </a:cubicBezTo>
                <a:cubicBezTo>
                  <a:pt x="257" y="68"/>
                  <a:pt x="252" y="76"/>
                  <a:pt x="251" y="85"/>
                </a:cubicBezTo>
                <a:cubicBezTo>
                  <a:pt x="249" y="93"/>
                  <a:pt x="249" y="101"/>
                  <a:pt x="248" y="112"/>
                </a:cubicBezTo>
                <a:cubicBezTo>
                  <a:pt x="256" y="111"/>
                  <a:pt x="262" y="110"/>
                  <a:pt x="268" y="110"/>
                </a:cubicBezTo>
                <a:cubicBezTo>
                  <a:pt x="278" y="110"/>
                  <a:pt x="287" y="110"/>
                  <a:pt x="296" y="110"/>
                </a:cubicBezTo>
                <a:cubicBezTo>
                  <a:pt x="314" y="112"/>
                  <a:pt x="331" y="114"/>
                  <a:pt x="349" y="116"/>
                </a:cubicBezTo>
                <a:cubicBezTo>
                  <a:pt x="351" y="87"/>
                  <a:pt x="351" y="60"/>
                  <a:pt x="333" y="37"/>
                </a:cubicBezTo>
                <a:cubicBezTo>
                  <a:pt x="328" y="31"/>
                  <a:pt x="325" y="24"/>
                  <a:pt x="321" y="18"/>
                </a:cubicBezTo>
                <a:cubicBezTo>
                  <a:pt x="316" y="12"/>
                  <a:pt x="318" y="7"/>
                  <a:pt x="323" y="3"/>
                </a:cubicBezTo>
                <a:cubicBezTo>
                  <a:pt x="326" y="1"/>
                  <a:pt x="331" y="0"/>
                  <a:pt x="335" y="0"/>
                </a:cubicBezTo>
                <a:cubicBezTo>
                  <a:pt x="352" y="2"/>
                  <a:pt x="356" y="16"/>
                  <a:pt x="361" y="28"/>
                </a:cubicBezTo>
                <a:cubicBezTo>
                  <a:pt x="367" y="42"/>
                  <a:pt x="371" y="56"/>
                  <a:pt x="375" y="71"/>
                </a:cubicBezTo>
                <a:cubicBezTo>
                  <a:pt x="379" y="89"/>
                  <a:pt x="383" y="107"/>
                  <a:pt x="386" y="126"/>
                </a:cubicBezTo>
                <a:cubicBezTo>
                  <a:pt x="386" y="129"/>
                  <a:pt x="383" y="134"/>
                  <a:pt x="381" y="136"/>
                </a:cubicBezTo>
                <a:cubicBezTo>
                  <a:pt x="367" y="143"/>
                  <a:pt x="352" y="149"/>
                  <a:pt x="338" y="156"/>
                </a:cubicBezTo>
                <a:cubicBezTo>
                  <a:pt x="328" y="161"/>
                  <a:pt x="318" y="166"/>
                  <a:pt x="308" y="172"/>
                </a:cubicBezTo>
                <a:cubicBezTo>
                  <a:pt x="305" y="175"/>
                  <a:pt x="303" y="181"/>
                  <a:pt x="301" y="185"/>
                </a:cubicBezTo>
                <a:cubicBezTo>
                  <a:pt x="298" y="194"/>
                  <a:pt x="297" y="205"/>
                  <a:pt x="293" y="212"/>
                </a:cubicBezTo>
                <a:cubicBezTo>
                  <a:pt x="284" y="225"/>
                  <a:pt x="288" y="235"/>
                  <a:pt x="292" y="248"/>
                </a:cubicBezTo>
                <a:cubicBezTo>
                  <a:pt x="297" y="262"/>
                  <a:pt x="304" y="274"/>
                  <a:pt x="313" y="285"/>
                </a:cubicBezTo>
                <a:cubicBezTo>
                  <a:pt x="317" y="289"/>
                  <a:pt x="318" y="295"/>
                  <a:pt x="320" y="300"/>
                </a:cubicBezTo>
                <a:cubicBezTo>
                  <a:pt x="332" y="338"/>
                  <a:pt x="357" y="364"/>
                  <a:pt x="391" y="383"/>
                </a:cubicBezTo>
                <a:cubicBezTo>
                  <a:pt x="397" y="387"/>
                  <a:pt x="407" y="386"/>
                  <a:pt x="415" y="388"/>
                </a:cubicBezTo>
                <a:cubicBezTo>
                  <a:pt x="427" y="390"/>
                  <a:pt x="438" y="393"/>
                  <a:pt x="450" y="397"/>
                </a:cubicBezTo>
                <a:cubicBezTo>
                  <a:pt x="465" y="401"/>
                  <a:pt x="479" y="406"/>
                  <a:pt x="494" y="410"/>
                </a:cubicBezTo>
                <a:cubicBezTo>
                  <a:pt x="496" y="411"/>
                  <a:pt x="500" y="408"/>
                  <a:pt x="502" y="407"/>
                </a:cubicBezTo>
                <a:cubicBezTo>
                  <a:pt x="513" y="400"/>
                  <a:pt x="520" y="402"/>
                  <a:pt x="528" y="410"/>
                </a:cubicBezTo>
                <a:cubicBezTo>
                  <a:pt x="536" y="418"/>
                  <a:pt x="546" y="426"/>
                  <a:pt x="556" y="429"/>
                </a:cubicBezTo>
                <a:cubicBezTo>
                  <a:pt x="568" y="434"/>
                  <a:pt x="575" y="442"/>
                  <a:pt x="580" y="452"/>
                </a:cubicBezTo>
                <a:cubicBezTo>
                  <a:pt x="582" y="456"/>
                  <a:pt x="581" y="464"/>
                  <a:pt x="579" y="467"/>
                </a:cubicBezTo>
                <a:cubicBezTo>
                  <a:pt x="576" y="470"/>
                  <a:pt x="569" y="469"/>
                  <a:pt x="564" y="470"/>
                </a:cubicBezTo>
                <a:cubicBezTo>
                  <a:pt x="561" y="470"/>
                  <a:pt x="557" y="468"/>
                  <a:pt x="554" y="466"/>
                </a:cubicBezTo>
                <a:cubicBezTo>
                  <a:pt x="544" y="462"/>
                  <a:pt x="534" y="460"/>
                  <a:pt x="522" y="460"/>
                </a:cubicBezTo>
                <a:cubicBezTo>
                  <a:pt x="505" y="460"/>
                  <a:pt x="488" y="456"/>
                  <a:pt x="471" y="452"/>
                </a:cubicBezTo>
                <a:cubicBezTo>
                  <a:pt x="448" y="447"/>
                  <a:pt x="424" y="444"/>
                  <a:pt x="403" y="431"/>
                </a:cubicBezTo>
                <a:cubicBezTo>
                  <a:pt x="399" y="428"/>
                  <a:pt x="391" y="429"/>
                  <a:pt x="385" y="430"/>
                </a:cubicBezTo>
                <a:cubicBezTo>
                  <a:pt x="372" y="431"/>
                  <a:pt x="361" y="427"/>
                  <a:pt x="349" y="421"/>
                </a:cubicBezTo>
                <a:cubicBezTo>
                  <a:pt x="313" y="401"/>
                  <a:pt x="276" y="382"/>
                  <a:pt x="240" y="363"/>
                </a:cubicBezTo>
                <a:cubicBezTo>
                  <a:pt x="237" y="361"/>
                  <a:pt x="233" y="361"/>
                  <a:pt x="230" y="361"/>
                </a:cubicBezTo>
                <a:cubicBezTo>
                  <a:pt x="197" y="368"/>
                  <a:pt x="164" y="378"/>
                  <a:pt x="135" y="396"/>
                </a:cubicBezTo>
                <a:cubicBezTo>
                  <a:pt x="131" y="399"/>
                  <a:pt x="128" y="403"/>
                  <a:pt x="126" y="407"/>
                </a:cubicBezTo>
                <a:cubicBezTo>
                  <a:pt x="118" y="418"/>
                  <a:pt x="111" y="430"/>
                  <a:pt x="104" y="442"/>
                </a:cubicBezTo>
                <a:cubicBezTo>
                  <a:pt x="94" y="458"/>
                  <a:pt x="90" y="475"/>
                  <a:pt x="95" y="494"/>
                </a:cubicBezTo>
                <a:cubicBezTo>
                  <a:pt x="97" y="501"/>
                  <a:pt x="99" y="507"/>
                  <a:pt x="102" y="515"/>
                </a:cubicBezTo>
                <a:cubicBezTo>
                  <a:pt x="67" y="518"/>
                  <a:pt x="35" y="521"/>
                  <a:pt x="2" y="524"/>
                </a:cubicBezTo>
                <a:cubicBezTo>
                  <a:pt x="2" y="522"/>
                  <a:pt x="1" y="520"/>
                  <a:pt x="0" y="518"/>
                </a:cubicBezTo>
                <a:cubicBezTo>
                  <a:pt x="4" y="515"/>
                  <a:pt x="7" y="509"/>
                  <a:pt x="12" y="507"/>
                </a:cubicBezTo>
                <a:cubicBezTo>
                  <a:pt x="32" y="502"/>
                  <a:pt x="39" y="486"/>
                  <a:pt x="44" y="469"/>
                </a:cubicBezTo>
                <a:cubicBezTo>
                  <a:pt x="45" y="466"/>
                  <a:pt x="45" y="462"/>
                  <a:pt x="47" y="460"/>
                </a:cubicBezTo>
                <a:cubicBezTo>
                  <a:pt x="71" y="429"/>
                  <a:pt x="80" y="391"/>
                  <a:pt x="93" y="356"/>
                </a:cubicBezTo>
                <a:cubicBezTo>
                  <a:pt x="96" y="347"/>
                  <a:pt x="100" y="341"/>
                  <a:pt x="108" y="337"/>
                </a:cubicBezTo>
                <a:cubicBezTo>
                  <a:pt x="125" y="328"/>
                  <a:pt x="141" y="318"/>
                  <a:pt x="158" y="309"/>
                </a:cubicBezTo>
                <a:cubicBezTo>
                  <a:pt x="171" y="302"/>
                  <a:pt x="185" y="297"/>
                  <a:pt x="199" y="290"/>
                </a:cubicBezTo>
                <a:close/>
              </a:path>
            </a:pathLst>
          </a:custGeom>
          <a:solidFill>
            <a:srgbClr val="09539E"/>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3"/>
          <p:cNvSpPr/>
          <p:nvPr/>
        </p:nvSpPr>
        <p:spPr>
          <a:xfrm rot="10800000">
            <a:off x="49201" y="12816"/>
            <a:ext cx="9094800" cy="1202400"/>
          </a:xfrm>
          <a:custGeom>
            <a:rect b="b" l="l" r="r" t="t"/>
            <a:pathLst>
              <a:path extrusionOk="0" h="120000" w="120000">
                <a:moveTo>
                  <a:pt x="0" y="120000"/>
                </a:moveTo>
                <a:lnTo>
                  <a:pt x="60000" y="0"/>
                </a:lnTo>
                <a:lnTo>
                  <a:pt x="120000" y="120000"/>
                </a:lnTo>
                <a:close/>
              </a:path>
            </a:pathLst>
          </a:custGeom>
          <a:solidFill>
            <a:srgbClr val="C9535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332" name="Google Shape;332;p43"/>
          <p:cNvSpPr txBox="1"/>
          <p:nvPr>
            <p:ph idx="4294967295" type="subTitle"/>
          </p:nvPr>
        </p:nvSpPr>
        <p:spPr>
          <a:xfrm>
            <a:off x="421300" y="2092575"/>
            <a:ext cx="6000300" cy="3051000"/>
          </a:xfrm>
          <a:prstGeom prst="rect">
            <a:avLst/>
          </a:prstGeom>
          <a:noFill/>
          <a:ln>
            <a:noFill/>
          </a:ln>
        </p:spPr>
        <p:txBody>
          <a:bodyPr anchorCtr="0" anchor="t" bIns="91400" lIns="91400" spcFirstLastPara="1" rIns="91400" wrap="square" tIns="91400">
            <a:noAutofit/>
          </a:bodyPr>
          <a:lstStyle/>
          <a:p>
            <a:pPr indent="0" lvl="0" marL="0" rtl="0" algn="l">
              <a:lnSpc>
                <a:spcPct val="100000"/>
              </a:lnSpc>
              <a:spcBef>
                <a:spcPts val="0"/>
              </a:spcBef>
              <a:spcAft>
                <a:spcPts val="0"/>
              </a:spcAft>
              <a:buClr>
                <a:schemeClr val="dk1"/>
              </a:buClr>
              <a:buSzPts val="1400"/>
              <a:buFont typeface="Rubik"/>
              <a:buNone/>
            </a:pPr>
            <a:r>
              <a:t/>
            </a:r>
            <a:endParaRPr b="1"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rPr b="1" lang="en" sz="1300">
                <a:solidFill>
                  <a:schemeClr val="dk1"/>
                </a:solidFill>
                <a:latin typeface="Calibri"/>
                <a:ea typeface="Calibri"/>
                <a:cs typeface="Calibri"/>
                <a:sym typeface="Calibri"/>
              </a:rPr>
              <a:t>Violations: </a:t>
            </a:r>
            <a:r>
              <a:rPr lang="en" sz="1300">
                <a:solidFill>
                  <a:schemeClr val="dk1"/>
                </a:solidFill>
                <a:latin typeface="Calibri"/>
                <a:ea typeface="Calibri"/>
                <a:cs typeface="Calibri"/>
                <a:sym typeface="Calibri"/>
              </a:rPr>
              <a:t>Number of times the pitch clock was violated. Results in an automatic ball</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rPr b="1" lang="en" sz="1300">
                <a:solidFill>
                  <a:schemeClr val="dk1"/>
                </a:solidFill>
                <a:latin typeface="Calibri"/>
                <a:ea typeface="Calibri"/>
                <a:cs typeface="Calibri"/>
                <a:sym typeface="Calibri"/>
              </a:rPr>
              <a:t>Pace(pi):</a:t>
            </a:r>
            <a:r>
              <a:rPr lang="en" sz="1300">
                <a:solidFill>
                  <a:schemeClr val="dk1"/>
                </a:solidFill>
                <a:latin typeface="Calibri"/>
                <a:ea typeface="Calibri"/>
                <a:cs typeface="Calibri"/>
                <a:sym typeface="Calibri"/>
              </a:rPr>
              <a:t> average time in seconds a specific pitcher spent between pitches</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rPr b="1" lang="en" sz="1300">
                <a:solidFill>
                  <a:schemeClr val="dk1"/>
                </a:solidFill>
                <a:latin typeface="Calibri"/>
                <a:ea typeface="Calibri"/>
                <a:cs typeface="Calibri"/>
                <a:sym typeface="Calibri"/>
              </a:rPr>
              <a:t>ERA:</a:t>
            </a:r>
            <a:r>
              <a:rPr lang="en" sz="1300">
                <a:solidFill>
                  <a:schemeClr val="dk1"/>
                </a:solidFill>
                <a:latin typeface="Calibri"/>
                <a:ea typeface="Calibri"/>
                <a:cs typeface="Calibri"/>
                <a:sym typeface="Calibri"/>
              </a:rPr>
              <a:t> Average of earned runs a pitcher allowed.</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rPr b="1" lang="en" sz="1300">
                <a:solidFill>
                  <a:schemeClr val="dk1"/>
                </a:solidFill>
                <a:latin typeface="Calibri"/>
                <a:ea typeface="Calibri"/>
                <a:cs typeface="Calibri"/>
                <a:sym typeface="Calibri"/>
              </a:rPr>
              <a:t>BB%:</a:t>
            </a:r>
            <a:r>
              <a:rPr lang="en" sz="1300">
                <a:solidFill>
                  <a:schemeClr val="dk1"/>
                </a:solidFill>
                <a:latin typeface="Calibri"/>
                <a:ea typeface="Calibri"/>
                <a:cs typeface="Calibri"/>
                <a:sym typeface="Calibri"/>
              </a:rPr>
              <a:t> Percentage of plate appearances that resulted in the batter being walked</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rPr b="1" lang="en" sz="1300">
                <a:solidFill>
                  <a:schemeClr val="dk1"/>
                </a:solidFill>
                <a:latin typeface="Calibri"/>
                <a:ea typeface="Calibri"/>
                <a:cs typeface="Calibri"/>
                <a:sym typeface="Calibri"/>
              </a:rPr>
              <a:t>K%:</a:t>
            </a:r>
            <a:r>
              <a:rPr lang="en" sz="1300">
                <a:solidFill>
                  <a:schemeClr val="dk1"/>
                </a:solidFill>
                <a:latin typeface="Calibri"/>
                <a:ea typeface="Calibri"/>
                <a:cs typeface="Calibri"/>
                <a:sym typeface="Calibri"/>
              </a:rPr>
              <a:t> Percentage of plate appearances that resulted in the batter being struck out</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rPr b="1" lang="en" sz="1300">
                <a:solidFill>
                  <a:schemeClr val="dk1"/>
                </a:solidFill>
                <a:latin typeface="Calibri"/>
                <a:ea typeface="Calibri"/>
                <a:cs typeface="Calibri"/>
                <a:sym typeface="Calibri"/>
              </a:rPr>
              <a:t>Pitches:</a:t>
            </a:r>
            <a:r>
              <a:rPr lang="en" sz="1300">
                <a:solidFill>
                  <a:schemeClr val="dk1"/>
                </a:solidFill>
                <a:latin typeface="Calibri"/>
                <a:ea typeface="Calibri"/>
                <a:cs typeface="Calibri"/>
                <a:sym typeface="Calibri"/>
              </a:rPr>
              <a:t> Total pitches thrown</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rPr b="1" lang="en" sz="1300">
                <a:solidFill>
                  <a:schemeClr val="dk1"/>
                </a:solidFill>
                <a:latin typeface="Calibri"/>
                <a:ea typeface="Calibri"/>
                <a:cs typeface="Calibri"/>
                <a:sym typeface="Calibri"/>
              </a:rPr>
              <a:t>Balls:</a:t>
            </a:r>
            <a:r>
              <a:rPr lang="en" sz="1300">
                <a:solidFill>
                  <a:schemeClr val="dk1"/>
                </a:solidFill>
                <a:latin typeface="Calibri"/>
                <a:ea typeface="Calibri"/>
                <a:cs typeface="Calibri"/>
                <a:sym typeface="Calibri"/>
              </a:rPr>
              <a:t> Total balls thrown</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rPr b="1" lang="en" sz="1300">
                <a:solidFill>
                  <a:schemeClr val="dk1"/>
                </a:solidFill>
                <a:latin typeface="Calibri"/>
                <a:ea typeface="Calibri"/>
                <a:cs typeface="Calibri"/>
                <a:sym typeface="Calibri"/>
              </a:rPr>
              <a:t>Strikes:</a:t>
            </a:r>
            <a:r>
              <a:rPr lang="en" sz="1300">
                <a:solidFill>
                  <a:schemeClr val="dk1"/>
                </a:solidFill>
                <a:latin typeface="Calibri"/>
                <a:ea typeface="Calibri"/>
                <a:cs typeface="Calibri"/>
                <a:sym typeface="Calibri"/>
              </a:rPr>
              <a:t> Total strikes thrown</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rPr b="1" lang="en" sz="1300">
                <a:solidFill>
                  <a:schemeClr val="dk1"/>
                </a:solidFill>
                <a:latin typeface="Calibri"/>
                <a:ea typeface="Calibri"/>
                <a:cs typeface="Calibri"/>
                <a:sym typeface="Calibri"/>
              </a:rPr>
              <a:t>HR/9:</a:t>
            </a:r>
            <a:r>
              <a:rPr lang="en" sz="1300">
                <a:solidFill>
                  <a:schemeClr val="dk1"/>
                </a:solidFill>
                <a:latin typeface="Calibri"/>
                <a:ea typeface="Calibri"/>
                <a:cs typeface="Calibri"/>
                <a:sym typeface="Calibri"/>
              </a:rPr>
              <a:t> Number of Home Runs allowed per 9 innings pitched</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rPr b="1" lang="en" sz="1300">
                <a:solidFill>
                  <a:schemeClr val="dk1"/>
                </a:solidFill>
                <a:latin typeface="Calibri"/>
                <a:ea typeface="Calibri"/>
                <a:cs typeface="Calibri"/>
                <a:sym typeface="Calibri"/>
              </a:rPr>
              <a:t>FIP:</a:t>
            </a:r>
            <a:r>
              <a:rPr lang="en" sz="1300">
                <a:solidFill>
                  <a:schemeClr val="dk1"/>
                </a:solidFill>
                <a:latin typeface="Calibri"/>
                <a:ea typeface="Calibri"/>
                <a:cs typeface="Calibri"/>
                <a:sym typeface="Calibri"/>
              </a:rPr>
              <a:t> Fielder </a:t>
            </a:r>
            <a:r>
              <a:rPr lang="en" sz="1300">
                <a:solidFill>
                  <a:schemeClr val="dk1"/>
                </a:solidFill>
                <a:latin typeface="Calibri"/>
                <a:ea typeface="Calibri"/>
                <a:cs typeface="Calibri"/>
                <a:sym typeface="Calibri"/>
              </a:rPr>
              <a:t>Independent</a:t>
            </a:r>
            <a:r>
              <a:rPr lang="en" sz="1300">
                <a:solidFill>
                  <a:schemeClr val="dk1"/>
                </a:solidFill>
                <a:latin typeface="Calibri"/>
                <a:ea typeface="Calibri"/>
                <a:cs typeface="Calibri"/>
                <a:sym typeface="Calibri"/>
              </a:rPr>
              <a:t> Pitching is a version of ERA that eliminates defense</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rPr b="1" lang="en" sz="1300">
                <a:solidFill>
                  <a:schemeClr val="dk1"/>
                </a:solidFill>
                <a:latin typeface="Calibri"/>
                <a:ea typeface="Calibri"/>
                <a:cs typeface="Calibri"/>
                <a:sym typeface="Calibri"/>
              </a:rPr>
              <a:t>ERA-:</a:t>
            </a:r>
            <a:r>
              <a:rPr lang="en" sz="1300">
                <a:solidFill>
                  <a:schemeClr val="dk1"/>
                </a:solidFill>
                <a:latin typeface="Calibri"/>
                <a:ea typeface="Calibri"/>
                <a:cs typeface="Calibri"/>
                <a:sym typeface="Calibri"/>
              </a:rPr>
              <a:t> ERA above or below league average where average is 100. Lower is better.</a:t>
            </a:r>
            <a:endParaRPr sz="13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400"/>
              <a:buFont typeface="Rubik"/>
              <a:buNone/>
            </a:pPr>
            <a:r>
              <a:t/>
            </a:r>
            <a:endParaRPr sz="1200">
              <a:solidFill>
                <a:schemeClr val="dk1"/>
              </a:solidFill>
              <a:latin typeface="Calibri"/>
              <a:ea typeface="Calibri"/>
              <a:cs typeface="Calibri"/>
              <a:sym typeface="Calibri"/>
            </a:endParaRPr>
          </a:p>
          <a:p>
            <a:pPr indent="0" lvl="0" marL="0" rtl="0" algn="ctr">
              <a:lnSpc>
                <a:spcPct val="100000"/>
              </a:lnSpc>
              <a:spcBef>
                <a:spcPts val="0"/>
              </a:spcBef>
              <a:spcAft>
                <a:spcPts val="0"/>
              </a:spcAft>
              <a:buClr>
                <a:schemeClr val="dk1"/>
              </a:buClr>
              <a:buSzPts val="1400"/>
              <a:buFont typeface="Rubik"/>
              <a:buNone/>
            </a:pPr>
            <a:r>
              <a:t/>
            </a:r>
            <a:endParaRPr>
              <a:solidFill>
                <a:schemeClr val="dk1"/>
              </a:solidFill>
              <a:highlight>
                <a:srgbClr val="FFFF00"/>
              </a:highlight>
            </a:endParaRPr>
          </a:p>
        </p:txBody>
      </p:sp>
      <p:sp>
        <p:nvSpPr>
          <p:cNvPr id="333" name="Google Shape;333;p43"/>
          <p:cNvSpPr txBox="1"/>
          <p:nvPr>
            <p:ph type="title"/>
          </p:nvPr>
        </p:nvSpPr>
        <p:spPr>
          <a:xfrm>
            <a:off x="466000" y="555975"/>
            <a:ext cx="4747800" cy="1536600"/>
          </a:xfrm>
          <a:prstGeom prst="rect">
            <a:avLst/>
          </a:prstGeom>
          <a:no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Clr>
                <a:srgbClr val="09539E"/>
              </a:buClr>
              <a:buSzPts val="13800"/>
              <a:buFont typeface="Racing Sans One"/>
              <a:buNone/>
            </a:pPr>
            <a:r>
              <a:rPr lang="en" sz="8100"/>
              <a:t>Variables</a:t>
            </a:r>
            <a:endParaRPr sz="100"/>
          </a:p>
        </p:txBody>
      </p:sp>
      <p:grpSp>
        <p:nvGrpSpPr>
          <p:cNvPr id="334" name="Google Shape;334;p43"/>
          <p:cNvGrpSpPr/>
          <p:nvPr/>
        </p:nvGrpSpPr>
        <p:grpSpPr>
          <a:xfrm>
            <a:off x="5799136" y="1909760"/>
            <a:ext cx="3275016" cy="2765430"/>
            <a:chOff x="5265736" y="1909760"/>
            <a:chExt cx="3275016" cy="2765430"/>
          </a:xfrm>
        </p:grpSpPr>
        <p:sp>
          <p:nvSpPr>
            <p:cNvPr id="335" name="Google Shape;335;p43"/>
            <p:cNvSpPr/>
            <p:nvPr/>
          </p:nvSpPr>
          <p:spPr>
            <a:xfrm>
              <a:off x="6842126" y="1909760"/>
              <a:ext cx="1698626" cy="1766885"/>
            </a:xfrm>
            <a:custGeom>
              <a:rect b="b" l="l" r="r" t="t"/>
              <a:pathLst>
                <a:path extrusionOk="0" h="115" w="111">
                  <a:moveTo>
                    <a:pt x="2" y="61"/>
                  </a:moveTo>
                  <a:cubicBezTo>
                    <a:pt x="0" y="33"/>
                    <a:pt x="21" y="10"/>
                    <a:pt x="46" y="6"/>
                  </a:cubicBezTo>
                  <a:cubicBezTo>
                    <a:pt x="80" y="0"/>
                    <a:pt x="105" y="26"/>
                    <a:pt x="108" y="52"/>
                  </a:cubicBezTo>
                  <a:cubicBezTo>
                    <a:pt x="111" y="84"/>
                    <a:pt x="88" y="108"/>
                    <a:pt x="61" y="111"/>
                  </a:cubicBezTo>
                  <a:cubicBezTo>
                    <a:pt x="30" y="115"/>
                    <a:pt x="3" y="91"/>
                    <a:pt x="2" y="61"/>
                  </a:cubicBezTo>
                  <a:close/>
                  <a:moveTo>
                    <a:pt x="72" y="99"/>
                  </a:moveTo>
                  <a:cubicBezTo>
                    <a:pt x="72" y="100"/>
                    <a:pt x="74" y="100"/>
                    <a:pt x="75" y="99"/>
                  </a:cubicBezTo>
                  <a:cubicBezTo>
                    <a:pt x="77" y="98"/>
                    <a:pt x="79" y="97"/>
                    <a:pt x="80" y="96"/>
                  </a:cubicBezTo>
                  <a:cubicBezTo>
                    <a:pt x="97" y="85"/>
                    <a:pt x="103" y="67"/>
                    <a:pt x="100" y="49"/>
                  </a:cubicBezTo>
                  <a:cubicBezTo>
                    <a:pt x="100" y="48"/>
                    <a:pt x="99" y="48"/>
                    <a:pt x="98" y="47"/>
                  </a:cubicBezTo>
                  <a:cubicBezTo>
                    <a:pt x="98" y="47"/>
                    <a:pt x="97" y="48"/>
                    <a:pt x="97" y="49"/>
                  </a:cubicBezTo>
                  <a:cubicBezTo>
                    <a:pt x="96" y="49"/>
                    <a:pt x="96" y="50"/>
                    <a:pt x="96" y="51"/>
                  </a:cubicBezTo>
                  <a:cubicBezTo>
                    <a:pt x="95" y="51"/>
                    <a:pt x="94" y="51"/>
                    <a:pt x="93" y="50"/>
                  </a:cubicBezTo>
                  <a:cubicBezTo>
                    <a:pt x="93" y="49"/>
                    <a:pt x="93" y="49"/>
                    <a:pt x="94" y="48"/>
                  </a:cubicBezTo>
                  <a:cubicBezTo>
                    <a:pt x="90" y="48"/>
                    <a:pt x="86" y="47"/>
                    <a:pt x="85" y="52"/>
                  </a:cubicBezTo>
                  <a:cubicBezTo>
                    <a:pt x="83" y="51"/>
                    <a:pt x="83" y="51"/>
                    <a:pt x="82" y="50"/>
                  </a:cubicBezTo>
                  <a:cubicBezTo>
                    <a:pt x="82" y="49"/>
                    <a:pt x="82" y="49"/>
                    <a:pt x="83" y="48"/>
                  </a:cubicBezTo>
                  <a:cubicBezTo>
                    <a:pt x="79" y="48"/>
                    <a:pt x="76" y="45"/>
                    <a:pt x="74" y="50"/>
                  </a:cubicBezTo>
                  <a:cubicBezTo>
                    <a:pt x="73" y="50"/>
                    <a:pt x="72" y="49"/>
                    <a:pt x="71" y="48"/>
                  </a:cubicBezTo>
                  <a:cubicBezTo>
                    <a:pt x="72" y="48"/>
                    <a:pt x="72" y="47"/>
                    <a:pt x="73" y="46"/>
                  </a:cubicBezTo>
                  <a:cubicBezTo>
                    <a:pt x="69" y="45"/>
                    <a:pt x="66" y="43"/>
                    <a:pt x="63" y="47"/>
                  </a:cubicBezTo>
                  <a:cubicBezTo>
                    <a:pt x="62" y="45"/>
                    <a:pt x="62" y="44"/>
                    <a:pt x="62" y="42"/>
                  </a:cubicBezTo>
                  <a:cubicBezTo>
                    <a:pt x="59" y="41"/>
                    <a:pt x="57" y="37"/>
                    <a:pt x="53" y="41"/>
                  </a:cubicBezTo>
                  <a:cubicBezTo>
                    <a:pt x="53" y="39"/>
                    <a:pt x="53" y="38"/>
                    <a:pt x="53" y="36"/>
                  </a:cubicBezTo>
                  <a:cubicBezTo>
                    <a:pt x="51" y="35"/>
                    <a:pt x="50" y="31"/>
                    <a:pt x="46" y="32"/>
                  </a:cubicBezTo>
                  <a:cubicBezTo>
                    <a:pt x="45" y="32"/>
                    <a:pt x="44" y="31"/>
                    <a:pt x="44" y="31"/>
                  </a:cubicBezTo>
                  <a:cubicBezTo>
                    <a:pt x="44" y="30"/>
                    <a:pt x="45" y="29"/>
                    <a:pt x="45" y="28"/>
                  </a:cubicBezTo>
                  <a:cubicBezTo>
                    <a:pt x="43" y="26"/>
                    <a:pt x="42" y="22"/>
                    <a:pt x="38" y="24"/>
                  </a:cubicBezTo>
                  <a:cubicBezTo>
                    <a:pt x="38" y="23"/>
                    <a:pt x="38" y="23"/>
                    <a:pt x="37" y="23"/>
                  </a:cubicBezTo>
                  <a:cubicBezTo>
                    <a:pt x="38" y="22"/>
                    <a:pt x="39" y="21"/>
                    <a:pt x="39" y="19"/>
                  </a:cubicBezTo>
                  <a:cubicBezTo>
                    <a:pt x="39" y="19"/>
                    <a:pt x="38" y="17"/>
                    <a:pt x="38" y="16"/>
                  </a:cubicBezTo>
                  <a:cubicBezTo>
                    <a:pt x="16" y="25"/>
                    <a:pt x="4" y="51"/>
                    <a:pt x="11" y="70"/>
                  </a:cubicBezTo>
                  <a:cubicBezTo>
                    <a:pt x="15" y="72"/>
                    <a:pt x="14" y="68"/>
                    <a:pt x="16" y="66"/>
                  </a:cubicBezTo>
                  <a:cubicBezTo>
                    <a:pt x="17" y="67"/>
                    <a:pt x="18" y="68"/>
                    <a:pt x="19" y="70"/>
                  </a:cubicBezTo>
                  <a:cubicBezTo>
                    <a:pt x="22" y="70"/>
                    <a:pt x="25" y="71"/>
                    <a:pt x="27" y="66"/>
                  </a:cubicBezTo>
                  <a:cubicBezTo>
                    <a:pt x="27" y="66"/>
                    <a:pt x="27" y="66"/>
                    <a:pt x="28" y="66"/>
                  </a:cubicBezTo>
                  <a:cubicBezTo>
                    <a:pt x="28" y="67"/>
                    <a:pt x="29" y="68"/>
                    <a:pt x="29" y="70"/>
                  </a:cubicBezTo>
                  <a:cubicBezTo>
                    <a:pt x="32" y="71"/>
                    <a:pt x="36" y="72"/>
                    <a:pt x="38" y="67"/>
                  </a:cubicBezTo>
                  <a:cubicBezTo>
                    <a:pt x="39" y="68"/>
                    <a:pt x="39" y="69"/>
                    <a:pt x="40" y="69"/>
                  </a:cubicBezTo>
                  <a:cubicBezTo>
                    <a:pt x="39" y="70"/>
                    <a:pt x="39" y="71"/>
                    <a:pt x="38" y="72"/>
                  </a:cubicBezTo>
                  <a:cubicBezTo>
                    <a:pt x="42" y="72"/>
                    <a:pt x="45" y="76"/>
                    <a:pt x="48" y="71"/>
                  </a:cubicBezTo>
                  <a:cubicBezTo>
                    <a:pt x="54" y="78"/>
                    <a:pt x="54" y="78"/>
                    <a:pt x="59" y="77"/>
                  </a:cubicBezTo>
                  <a:cubicBezTo>
                    <a:pt x="59" y="79"/>
                    <a:pt x="59" y="80"/>
                    <a:pt x="59" y="81"/>
                  </a:cubicBezTo>
                  <a:cubicBezTo>
                    <a:pt x="58" y="81"/>
                    <a:pt x="58" y="81"/>
                    <a:pt x="58" y="82"/>
                  </a:cubicBezTo>
                  <a:cubicBezTo>
                    <a:pt x="60" y="83"/>
                    <a:pt x="62" y="84"/>
                    <a:pt x="65" y="85"/>
                  </a:cubicBezTo>
                  <a:cubicBezTo>
                    <a:pt x="65" y="86"/>
                    <a:pt x="66" y="86"/>
                    <a:pt x="67" y="86"/>
                  </a:cubicBezTo>
                  <a:cubicBezTo>
                    <a:pt x="67" y="87"/>
                    <a:pt x="67" y="88"/>
                    <a:pt x="66" y="90"/>
                  </a:cubicBezTo>
                  <a:cubicBezTo>
                    <a:pt x="67" y="92"/>
                    <a:pt x="69" y="95"/>
                    <a:pt x="75" y="94"/>
                  </a:cubicBezTo>
                  <a:cubicBezTo>
                    <a:pt x="74" y="96"/>
                    <a:pt x="73" y="97"/>
                    <a:pt x="72" y="99"/>
                  </a:cubicBezTo>
                  <a:close/>
                  <a:moveTo>
                    <a:pt x="50" y="31"/>
                  </a:moveTo>
                  <a:cubicBezTo>
                    <a:pt x="51" y="33"/>
                    <a:pt x="53" y="34"/>
                    <a:pt x="54" y="35"/>
                  </a:cubicBezTo>
                  <a:cubicBezTo>
                    <a:pt x="56" y="34"/>
                    <a:pt x="57" y="34"/>
                    <a:pt x="58" y="34"/>
                  </a:cubicBezTo>
                  <a:cubicBezTo>
                    <a:pt x="58" y="39"/>
                    <a:pt x="58" y="39"/>
                    <a:pt x="62" y="41"/>
                  </a:cubicBezTo>
                  <a:cubicBezTo>
                    <a:pt x="64" y="40"/>
                    <a:pt x="65" y="39"/>
                    <a:pt x="67" y="38"/>
                  </a:cubicBezTo>
                  <a:cubicBezTo>
                    <a:pt x="66" y="43"/>
                    <a:pt x="69" y="44"/>
                    <a:pt x="71" y="44"/>
                  </a:cubicBezTo>
                  <a:cubicBezTo>
                    <a:pt x="73" y="43"/>
                    <a:pt x="74" y="42"/>
                    <a:pt x="75" y="41"/>
                  </a:cubicBezTo>
                  <a:cubicBezTo>
                    <a:pt x="76" y="46"/>
                    <a:pt x="79" y="46"/>
                    <a:pt x="81" y="46"/>
                  </a:cubicBezTo>
                  <a:cubicBezTo>
                    <a:pt x="82" y="45"/>
                    <a:pt x="83" y="44"/>
                    <a:pt x="84" y="43"/>
                  </a:cubicBezTo>
                  <a:cubicBezTo>
                    <a:pt x="87" y="47"/>
                    <a:pt x="87" y="47"/>
                    <a:pt x="92" y="46"/>
                  </a:cubicBezTo>
                  <a:cubicBezTo>
                    <a:pt x="92" y="45"/>
                    <a:pt x="92" y="44"/>
                    <a:pt x="93" y="43"/>
                  </a:cubicBezTo>
                  <a:cubicBezTo>
                    <a:pt x="95" y="44"/>
                    <a:pt x="96" y="45"/>
                    <a:pt x="99" y="46"/>
                  </a:cubicBezTo>
                  <a:cubicBezTo>
                    <a:pt x="92" y="21"/>
                    <a:pt x="63" y="6"/>
                    <a:pt x="39" y="16"/>
                  </a:cubicBezTo>
                  <a:cubicBezTo>
                    <a:pt x="40" y="17"/>
                    <a:pt x="41" y="19"/>
                    <a:pt x="42" y="20"/>
                  </a:cubicBezTo>
                  <a:cubicBezTo>
                    <a:pt x="43" y="19"/>
                    <a:pt x="43" y="19"/>
                    <a:pt x="44" y="18"/>
                  </a:cubicBezTo>
                  <a:cubicBezTo>
                    <a:pt x="45" y="19"/>
                    <a:pt x="46" y="19"/>
                    <a:pt x="46" y="20"/>
                  </a:cubicBezTo>
                  <a:cubicBezTo>
                    <a:pt x="45" y="21"/>
                    <a:pt x="44" y="22"/>
                    <a:pt x="43" y="23"/>
                  </a:cubicBezTo>
                  <a:cubicBezTo>
                    <a:pt x="45" y="25"/>
                    <a:pt x="46" y="27"/>
                    <a:pt x="47" y="28"/>
                  </a:cubicBezTo>
                  <a:cubicBezTo>
                    <a:pt x="49" y="27"/>
                    <a:pt x="50" y="27"/>
                    <a:pt x="52" y="27"/>
                  </a:cubicBezTo>
                  <a:cubicBezTo>
                    <a:pt x="51" y="29"/>
                    <a:pt x="50" y="30"/>
                    <a:pt x="50" y="31"/>
                  </a:cubicBezTo>
                  <a:close/>
                  <a:moveTo>
                    <a:pt x="12" y="73"/>
                  </a:moveTo>
                  <a:cubicBezTo>
                    <a:pt x="20" y="100"/>
                    <a:pt x="50" y="110"/>
                    <a:pt x="71" y="101"/>
                  </a:cubicBezTo>
                  <a:cubicBezTo>
                    <a:pt x="71" y="100"/>
                    <a:pt x="70" y="99"/>
                    <a:pt x="70" y="97"/>
                  </a:cubicBezTo>
                  <a:cubicBezTo>
                    <a:pt x="69" y="98"/>
                    <a:pt x="68" y="99"/>
                    <a:pt x="67" y="100"/>
                  </a:cubicBezTo>
                  <a:cubicBezTo>
                    <a:pt x="67" y="99"/>
                    <a:pt x="66" y="98"/>
                    <a:pt x="65" y="98"/>
                  </a:cubicBezTo>
                  <a:cubicBezTo>
                    <a:pt x="68" y="94"/>
                    <a:pt x="68" y="94"/>
                    <a:pt x="64" y="90"/>
                  </a:cubicBezTo>
                  <a:cubicBezTo>
                    <a:pt x="63" y="90"/>
                    <a:pt x="63" y="91"/>
                    <a:pt x="62" y="91"/>
                  </a:cubicBezTo>
                  <a:cubicBezTo>
                    <a:pt x="61" y="91"/>
                    <a:pt x="60" y="90"/>
                    <a:pt x="60" y="90"/>
                  </a:cubicBezTo>
                  <a:cubicBezTo>
                    <a:pt x="60" y="89"/>
                    <a:pt x="61" y="88"/>
                    <a:pt x="61" y="87"/>
                  </a:cubicBezTo>
                  <a:cubicBezTo>
                    <a:pt x="61" y="86"/>
                    <a:pt x="60" y="85"/>
                    <a:pt x="59" y="84"/>
                  </a:cubicBezTo>
                  <a:cubicBezTo>
                    <a:pt x="58" y="84"/>
                    <a:pt x="58" y="83"/>
                    <a:pt x="57" y="83"/>
                  </a:cubicBezTo>
                  <a:cubicBezTo>
                    <a:pt x="56" y="83"/>
                    <a:pt x="55" y="84"/>
                    <a:pt x="53" y="84"/>
                  </a:cubicBezTo>
                  <a:cubicBezTo>
                    <a:pt x="53" y="79"/>
                    <a:pt x="53" y="79"/>
                    <a:pt x="49" y="77"/>
                  </a:cubicBezTo>
                  <a:cubicBezTo>
                    <a:pt x="47" y="78"/>
                    <a:pt x="46" y="79"/>
                    <a:pt x="45" y="79"/>
                  </a:cubicBezTo>
                  <a:cubicBezTo>
                    <a:pt x="44" y="74"/>
                    <a:pt x="44" y="74"/>
                    <a:pt x="40" y="73"/>
                  </a:cubicBezTo>
                  <a:cubicBezTo>
                    <a:pt x="38" y="75"/>
                    <a:pt x="37" y="75"/>
                    <a:pt x="36" y="76"/>
                  </a:cubicBezTo>
                  <a:cubicBezTo>
                    <a:pt x="35" y="72"/>
                    <a:pt x="33" y="71"/>
                    <a:pt x="31" y="71"/>
                  </a:cubicBezTo>
                  <a:cubicBezTo>
                    <a:pt x="29" y="73"/>
                    <a:pt x="28" y="74"/>
                    <a:pt x="27" y="75"/>
                  </a:cubicBezTo>
                  <a:cubicBezTo>
                    <a:pt x="25" y="71"/>
                    <a:pt x="24" y="70"/>
                    <a:pt x="20" y="71"/>
                  </a:cubicBezTo>
                  <a:cubicBezTo>
                    <a:pt x="19" y="73"/>
                    <a:pt x="19" y="74"/>
                    <a:pt x="19" y="74"/>
                  </a:cubicBezTo>
                  <a:cubicBezTo>
                    <a:pt x="18" y="74"/>
                    <a:pt x="17" y="74"/>
                    <a:pt x="16" y="73"/>
                  </a:cubicBezTo>
                  <a:cubicBezTo>
                    <a:pt x="15" y="72"/>
                    <a:pt x="14" y="71"/>
                    <a:pt x="12" y="73"/>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36" name="Google Shape;336;p43"/>
            <p:cNvSpPr/>
            <p:nvPr/>
          </p:nvSpPr>
          <p:spPr>
            <a:xfrm>
              <a:off x="6213476" y="3338510"/>
              <a:ext cx="1822454" cy="1304921"/>
            </a:xfrm>
            <a:custGeom>
              <a:rect b="b" l="l" r="r" t="t"/>
              <a:pathLst>
                <a:path extrusionOk="0" h="85" w="119">
                  <a:moveTo>
                    <a:pt x="57" y="7"/>
                  </a:moveTo>
                  <a:cubicBezTo>
                    <a:pt x="45" y="11"/>
                    <a:pt x="38" y="18"/>
                    <a:pt x="36" y="30"/>
                  </a:cubicBezTo>
                  <a:cubicBezTo>
                    <a:pt x="40" y="27"/>
                    <a:pt x="44" y="24"/>
                    <a:pt x="49" y="22"/>
                  </a:cubicBezTo>
                  <a:cubicBezTo>
                    <a:pt x="56" y="19"/>
                    <a:pt x="64" y="18"/>
                    <a:pt x="71" y="20"/>
                  </a:cubicBezTo>
                  <a:cubicBezTo>
                    <a:pt x="73" y="20"/>
                    <a:pt x="74" y="20"/>
                    <a:pt x="75" y="20"/>
                  </a:cubicBezTo>
                  <a:cubicBezTo>
                    <a:pt x="85" y="21"/>
                    <a:pt x="94" y="21"/>
                    <a:pt x="103" y="20"/>
                  </a:cubicBezTo>
                  <a:cubicBezTo>
                    <a:pt x="109" y="20"/>
                    <a:pt x="114" y="17"/>
                    <a:pt x="119" y="16"/>
                  </a:cubicBezTo>
                  <a:cubicBezTo>
                    <a:pt x="115" y="21"/>
                    <a:pt x="110" y="27"/>
                    <a:pt x="103" y="31"/>
                  </a:cubicBezTo>
                  <a:cubicBezTo>
                    <a:pt x="93" y="39"/>
                    <a:pt x="81" y="41"/>
                    <a:pt x="69" y="41"/>
                  </a:cubicBezTo>
                  <a:cubicBezTo>
                    <a:pt x="61" y="42"/>
                    <a:pt x="53" y="42"/>
                    <a:pt x="45" y="43"/>
                  </a:cubicBezTo>
                  <a:cubicBezTo>
                    <a:pt x="34" y="45"/>
                    <a:pt x="26" y="51"/>
                    <a:pt x="18" y="59"/>
                  </a:cubicBezTo>
                  <a:cubicBezTo>
                    <a:pt x="12" y="66"/>
                    <a:pt x="7" y="75"/>
                    <a:pt x="2" y="84"/>
                  </a:cubicBezTo>
                  <a:cubicBezTo>
                    <a:pt x="2" y="84"/>
                    <a:pt x="1" y="85"/>
                    <a:pt x="1" y="85"/>
                  </a:cubicBezTo>
                  <a:cubicBezTo>
                    <a:pt x="1" y="85"/>
                    <a:pt x="0" y="85"/>
                    <a:pt x="0" y="85"/>
                  </a:cubicBezTo>
                  <a:cubicBezTo>
                    <a:pt x="1" y="78"/>
                    <a:pt x="1" y="71"/>
                    <a:pt x="2" y="64"/>
                  </a:cubicBezTo>
                  <a:cubicBezTo>
                    <a:pt x="4" y="54"/>
                    <a:pt x="7" y="44"/>
                    <a:pt x="11" y="35"/>
                  </a:cubicBezTo>
                  <a:cubicBezTo>
                    <a:pt x="17" y="21"/>
                    <a:pt x="26" y="10"/>
                    <a:pt x="40" y="4"/>
                  </a:cubicBezTo>
                  <a:cubicBezTo>
                    <a:pt x="43" y="2"/>
                    <a:pt x="46" y="1"/>
                    <a:pt x="49" y="0"/>
                  </a:cubicBezTo>
                  <a:cubicBezTo>
                    <a:pt x="50" y="0"/>
                    <a:pt x="51" y="1"/>
                    <a:pt x="51" y="1"/>
                  </a:cubicBezTo>
                  <a:cubicBezTo>
                    <a:pt x="53" y="3"/>
                    <a:pt x="55" y="5"/>
                    <a:pt x="57" y="7"/>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37" name="Google Shape;337;p43"/>
            <p:cNvSpPr/>
            <p:nvPr/>
          </p:nvSpPr>
          <p:spPr>
            <a:xfrm>
              <a:off x="5265736" y="2339977"/>
              <a:ext cx="1698626" cy="2335213"/>
            </a:xfrm>
            <a:custGeom>
              <a:rect b="b" l="l" r="r" t="t"/>
              <a:pathLst>
                <a:path extrusionOk="0" h="152" w="111">
                  <a:moveTo>
                    <a:pt x="0" y="151"/>
                  </a:moveTo>
                  <a:cubicBezTo>
                    <a:pt x="8" y="149"/>
                    <a:pt x="16" y="147"/>
                    <a:pt x="23" y="144"/>
                  </a:cubicBezTo>
                  <a:cubicBezTo>
                    <a:pt x="32" y="141"/>
                    <a:pt x="40" y="136"/>
                    <a:pt x="45" y="129"/>
                  </a:cubicBezTo>
                  <a:cubicBezTo>
                    <a:pt x="49" y="124"/>
                    <a:pt x="51" y="119"/>
                    <a:pt x="52" y="113"/>
                  </a:cubicBezTo>
                  <a:cubicBezTo>
                    <a:pt x="54" y="103"/>
                    <a:pt x="56" y="94"/>
                    <a:pt x="58" y="84"/>
                  </a:cubicBezTo>
                  <a:cubicBezTo>
                    <a:pt x="59" y="81"/>
                    <a:pt x="60" y="78"/>
                    <a:pt x="61" y="75"/>
                  </a:cubicBezTo>
                  <a:cubicBezTo>
                    <a:pt x="51" y="78"/>
                    <a:pt x="39" y="80"/>
                    <a:pt x="28" y="81"/>
                  </a:cubicBezTo>
                  <a:cubicBezTo>
                    <a:pt x="32" y="79"/>
                    <a:pt x="37" y="78"/>
                    <a:pt x="41" y="77"/>
                  </a:cubicBezTo>
                  <a:cubicBezTo>
                    <a:pt x="57" y="71"/>
                    <a:pt x="66" y="59"/>
                    <a:pt x="73" y="45"/>
                  </a:cubicBezTo>
                  <a:cubicBezTo>
                    <a:pt x="78" y="35"/>
                    <a:pt x="82" y="25"/>
                    <a:pt x="88" y="15"/>
                  </a:cubicBezTo>
                  <a:cubicBezTo>
                    <a:pt x="93" y="7"/>
                    <a:pt x="102" y="2"/>
                    <a:pt x="111" y="0"/>
                  </a:cubicBezTo>
                  <a:cubicBezTo>
                    <a:pt x="108" y="5"/>
                    <a:pt x="105" y="11"/>
                    <a:pt x="104" y="17"/>
                  </a:cubicBezTo>
                  <a:cubicBezTo>
                    <a:pt x="102" y="23"/>
                    <a:pt x="98" y="28"/>
                    <a:pt x="95" y="33"/>
                  </a:cubicBezTo>
                  <a:cubicBezTo>
                    <a:pt x="89" y="41"/>
                    <a:pt x="85" y="49"/>
                    <a:pt x="80" y="57"/>
                  </a:cubicBezTo>
                  <a:cubicBezTo>
                    <a:pt x="80" y="57"/>
                    <a:pt x="80" y="57"/>
                    <a:pt x="81" y="58"/>
                  </a:cubicBezTo>
                  <a:cubicBezTo>
                    <a:pt x="88" y="53"/>
                    <a:pt x="95" y="48"/>
                    <a:pt x="102" y="43"/>
                  </a:cubicBezTo>
                  <a:cubicBezTo>
                    <a:pt x="104" y="49"/>
                    <a:pt x="106" y="55"/>
                    <a:pt x="109" y="60"/>
                  </a:cubicBezTo>
                  <a:cubicBezTo>
                    <a:pt x="105" y="61"/>
                    <a:pt x="102" y="62"/>
                    <a:pt x="99" y="63"/>
                  </a:cubicBezTo>
                  <a:cubicBezTo>
                    <a:pt x="86" y="68"/>
                    <a:pt x="78" y="78"/>
                    <a:pt x="73" y="91"/>
                  </a:cubicBezTo>
                  <a:cubicBezTo>
                    <a:pt x="69" y="100"/>
                    <a:pt x="66" y="109"/>
                    <a:pt x="61" y="117"/>
                  </a:cubicBezTo>
                  <a:cubicBezTo>
                    <a:pt x="53" y="131"/>
                    <a:pt x="41" y="140"/>
                    <a:pt x="26" y="145"/>
                  </a:cubicBezTo>
                  <a:cubicBezTo>
                    <a:pt x="18" y="148"/>
                    <a:pt x="9" y="150"/>
                    <a:pt x="0" y="152"/>
                  </a:cubicBezTo>
                  <a:cubicBezTo>
                    <a:pt x="0" y="152"/>
                    <a:pt x="0" y="152"/>
                    <a:pt x="0" y="151"/>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grpSp>
      <p:sp>
        <p:nvSpPr>
          <p:cNvPr id="338" name="Google Shape;338;p43"/>
          <p:cNvSpPr txBox="1"/>
          <p:nvPr/>
        </p:nvSpPr>
        <p:spPr>
          <a:xfrm>
            <a:off x="-747350" y="-193425"/>
            <a:ext cx="13716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ubik"/>
              <a:ea typeface="Rubik"/>
              <a:cs typeface="Rubik"/>
              <a:sym typeface="Rubik"/>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grpSp>
        <p:nvGrpSpPr>
          <p:cNvPr id="343" name="Google Shape;343;p44"/>
          <p:cNvGrpSpPr/>
          <p:nvPr/>
        </p:nvGrpSpPr>
        <p:grpSpPr>
          <a:xfrm>
            <a:off x="-3172" y="0"/>
            <a:ext cx="9144004" cy="5143500"/>
            <a:chOff x="-3172" y="0"/>
            <a:chExt cx="9144004" cy="5143500"/>
          </a:xfrm>
        </p:grpSpPr>
        <p:sp>
          <p:nvSpPr>
            <p:cNvPr id="344" name="Google Shape;344;p44"/>
            <p:cNvSpPr/>
            <p:nvPr/>
          </p:nvSpPr>
          <p:spPr>
            <a:xfrm>
              <a:off x="-3172" y="3914775"/>
              <a:ext cx="9144004" cy="1227132"/>
            </a:xfrm>
            <a:custGeom>
              <a:rect b="b" l="l" r="r" t="t"/>
              <a:pathLst>
                <a:path extrusionOk="0" h="924" w="3276">
                  <a:moveTo>
                    <a:pt x="0" y="222"/>
                  </a:moveTo>
                  <a:cubicBezTo>
                    <a:pt x="0" y="222"/>
                    <a:pt x="2184" y="0"/>
                    <a:pt x="3276" y="726"/>
                  </a:cubicBezTo>
                  <a:cubicBezTo>
                    <a:pt x="3276" y="924"/>
                    <a:pt x="3276" y="924"/>
                    <a:pt x="3276" y="924"/>
                  </a:cubicBezTo>
                  <a:cubicBezTo>
                    <a:pt x="0" y="924"/>
                    <a:pt x="0" y="924"/>
                    <a:pt x="0" y="924"/>
                  </a:cubicBezTo>
                  <a:lnTo>
                    <a:pt x="0" y="222"/>
                  </a:lnTo>
                  <a:close/>
                </a:path>
              </a:pathLst>
            </a:custGeom>
            <a:solidFill>
              <a:srgbClr val="CA535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45" name="Google Shape;345;p44"/>
            <p:cNvSpPr/>
            <p:nvPr/>
          </p:nvSpPr>
          <p:spPr>
            <a:xfrm>
              <a:off x="0" y="0"/>
              <a:ext cx="974700" cy="5143500"/>
            </a:xfrm>
            <a:prstGeom prst="rect">
              <a:avLst/>
            </a:prstGeom>
            <a:solidFill>
              <a:srgbClr val="09539E"/>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grpSp>
      <p:sp>
        <p:nvSpPr>
          <p:cNvPr id="346" name="Google Shape;346;p44"/>
          <p:cNvSpPr/>
          <p:nvPr/>
        </p:nvSpPr>
        <p:spPr>
          <a:xfrm>
            <a:off x="149522" y="0"/>
            <a:ext cx="205500" cy="5143500"/>
          </a:xfrm>
          <a:prstGeom prst="rect">
            <a:avLst/>
          </a:prstGeom>
          <a:solidFill>
            <a:srgbClr val="FFFFFF"/>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347" name="Google Shape;347;p44"/>
          <p:cNvSpPr/>
          <p:nvPr/>
        </p:nvSpPr>
        <p:spPr>
          <a:xfrm>
            <a:off x="604857" y="0"/>
            <a:ext cx="205500" cy="5143500"/>
          </a:xfrm>
          <a:prstGeom prst="rect">
            <a:avLst/>
          </a:prstGeom>
          <a:solidFill>
            <a:srgbClr val="FFFFFF"/>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348" name="Google Shape;348;p44"/>
          <p:cNvSpPr/>
          <p:nvPr/>
        </p:nvSpPr>
        <p:spPr>
          <a:xfrm>
            <a:off x="6981828" y="355601"/>
            <a:ext cx="1778005" cy="2978155"/>
          </a:xfrm>
          <a:custGeom>
            <a:rect b="b" l="l" r="r" t="t"/>
            <a:pathLst>
              <a:path extrusionOk="0" h="547" w="325">
                <a:moveTo>
                  <a:pt x="197" y="135"/>
                </a:moveTo>
                <a:cubicBezTo>
                  <a:pt x="199" y="116"/>
                  <a:pt x="203" y="97"/>
                  <a:pt x="222" y="85"/>
                </a:cubicBezTo>
                <a:cubicBezTo>
                  <a:pt x="215" y="76"/>
                  <a:pt x="207" y="68"/>
                  <a:pt x="203" y="58"/>
                </a:cubicBezTo>
                <a:cubicBezTo>
                  <a:pt x="199" y="50"/>
                  <a:pt x="198" y="40"/>
                  <a:pt x="198" y="30"/>
                </a:cubicBezTo>
                <a:cubicBezTo>
                  <a:pt x="198" y="13"/>
                  <a:pt x="201" y="9"/>
                  <a:pt x="215" y="4"/>
                </a:cubicBezTo>
                <a:cubicBezTo>
                  <a:pt x="228" y="0"/>
                  <a:pt x="246" y="10"/>
                  <a:pt x="248" y="24"/>
                </a:cubicBezTo>
                <a:cubicBezTo>
                  <a:pt x="250" y="33"/>
                  <a:pt x="250" y="43"/>
                  <a:pt x="252" y="52"/>
                </a:cubicBezTo>
                <a:cubicBezTo>
                  <a:pt x="253" y="55"/>
                  <a:pt x="255" y="60"/>
                  <a:pt x="258" y="62"/>
                </a:cubicBezTo>
                <a:cubicBezTo>
                  <a:pt x="275" y="72"/>
                  <a:pt x="289" y="87"/>
                  <a:pt x="296" y="105"/>
                </a:cubicBezTo>
                <a:cubicBezTo>
                  <a:pt x="304" y="124"/>
                  <a:pt x="307" y="144"/>
                  <a:pt x="311" y="164"/>
                </a:cubicBezTo>
                <a:cubicBezTo>
                  <a:pt x="313" y="173"/>
                  <a:pt x="316" y="181"/>
                  <a:pt x="318" y="190"/>
                </a:cubicBezTo>
                <a:cubicBezTo>
                  <a:pt x="323" y="210"/>
                  <a:pt x="325" y="230"/>
                  <a:pt x="310" y="248"/>
                </a:cubicBezTo>
                <a:cubicBezTo>
                  <a:pt x="307" y="250"/>
                  <a:pt x="306" y="255"/>
                  <a:pt x="304" y="258"/>
                </a:cubicBezTo>
                <a:cubicBezTo>
                  <a:pt x="299" y="271"/>
                  <a:pt x="293" y="283"/>
                  <a:pt x="281" y="291"/>
                </a:cubicBezTo>
                <a:cubicBezTo>
                  <a:pt x="277" y="294"/>
                  <a:pt x="273" y="302"/>
                  <a:pt x="272" y="308"/>
                </a:cubicBezTo>
                <a:cubicBezTo>
                  <a:pt x="267" y="334"/>
                  <a:pt x="262" y="361"/>
                  <a:pt x="258" y="388"/>
                </a:cubicBezTo>
                <a:cubicBezTo>
                  <a:pt x="256" y="401"/>
                  <a:pt x="259" y="415"/>
                  <a:pt x="259" y="429"/>
                </a:cubicBezTo>
                <a:cubicBezTo>
                  <a:pt x="258" y="449"/>
                  <a:pt x="256" y="470"/>
                  <a:pt x="255" y="491"/>
                </a:cubicBezTo>
                <a:cubicBezTo>
                  <a:pt x="255" y="502"/>
                  <a:pt x="255" y="513"/>
                  <a:pt x="254" y="524"/>
                </a:cubicBezTo>
                <a:cubicBezTo>
                  <a:pt x="254" y="530"/>
                  <a:pt x="257" y="533"/>
                  <a:pt x="263" y="533"/>
                </a:cubicBezTo>
                <a:cubicBezTo>
                  <a:pt x="271" y="534"/>
                  <a:pt x="278" y="535"/>
                  <a:pt x="285" y="536"/>
                </a:cubicBezTo>
                <a:cubicBezTo>
                  <a:pt x="285" y="537"/>
                  <a:pt x="285" y="538"/>
                  <a:pt x="285" y="539"/>
                </a:cubicBezTo>
                <a:cubicBezTo>
                  <a:pt x="283" y="541"/>
                  <a:pt x="281" y="543"/>
                  <a:pt x="279" y="544"/>
                </a:cubicBezTo>
                <a:cubicBezTo>
                  <a:pt x="273" y="545"/>
                  <a:pt x="267" y="546"/>
                  <a:pt x="262" y="546"/>
                </a:cubicBezTo>
                <a:cubicBezTo>
                  <a:pt x="212" y="546"/>
                  <a:pt x="163" y="546"/>
                  <a:pt x="113" y="546"/>
                </a:cubicBezTo>
                <a:cubicBezTo>
                  <a:pt x="81" y="546"/>
                  <a:pt x="48" y="547"/>
                  <a:pt x="16" y="547"/>
                </a:cubicBezTo>
                <a:cubicBezTo>
                  <a:pt x="11" y="547"/>
                  <a:pt x="6" y="547"/>
                  <a:pt x="1" y="547"/>
                </a:cubicBezTo>
                <a:cubicBezTo>
                  <a:pt x="1" y="546"/>
                  <a:pt x="1" y="545"/>
                  <a:pt x="0" y="543"/>
                </a:cubicBezTo>
                <a:cubicBezTo>
                  <a:pt x="8" y="541"/>
                  <a:pt x="17" y="537"/>
                  <a:pt x="25" y="536"/>
                </a:cubicBezTo>
                <a:cubicBezTo>
                  <a:pt x="54" y="535"/>
                  <a:pt x="83" y="535"/>
                  <a:pt x="112" y="535"/>
                </a:cubicBezTo>
                <a:cubicBezTo>
                  <a:pt x="129" y="534"/>
                  <a:pt x="146" y="534"/>
                  <a:pt x="163" y="534"/>
                </a:cubicBezTo>
                <a:cubicBezTo>
                  <a:pt x="180" y="534"/>
                  <a:pt x="194" y="526"/>
                  <a:pt x="209" y="517"/>
                </a:cubicBezTo>
                <a:cubicBezTo>
                  <a:pt x="211" y="516"/>
                  <a:pt x="213" y="514"/>
                  <a:pt x="214" y="511"/>
                </a:cubicBezTo>
                <a:cubicBezTo>
                  <a:pt x="217" y="503"/>
                  <a:pt x="220" y="495"/>
                  <a:pt x="220" y="486"/>
                </a:cubicBezTo>
                <a:cubicBezTo>
                  <a:pt x="221" y="469"/>
                  <a:pt x="221" y="451"/>
                  <a:pt x="220" y="433"/>
                </a:cubicBezTo>
                <a:cubicBezTo>
                  <a:pt x="219" y="406"/>
                  <a:pt x="217" y="380"/>
                  <a:pt x="214" y="354"/>
                </a:cubicBezTo>
                <a:cubicBezTo>
                  <a:pt x="209" y="322"/>
                  <a:pt x="211" y="290"/>
                  <a:pt x="214" y="258"/>
                </a:cubicBezTo>
                <a:cubicBezTo>
                  <a:pt x="214" y="251"/>
                  <a:pt x="212" y="245"/>
                  <a:pt x="204" y="243"/>
                </a:cubicBezTo>
                <a:cubicBezTo>
                  <a:pt x="189" y="239"/>
                  <a:pt x="175" y="234"/>
                  <a:pt x="161" y="229"/>
                </a:cubicBezTo>
                <a:cubicBezTo>
                  <a:pt x="159" y="229"/>
                  <a:pt x="157" y="229"/>
                  <a:pt x="155" y="230"/>
                </a:cubicBezTo>
                <a:cubicBezTo>
                  <a:pt x="134" y="243"/>
                  <a:pt x="117" y="259"/>
                  <a:pt x="103" y="280"/>
                </a:cubicBezTo>
                <a:cubicBezTo>
                  <a:pt x="97" y="290"/>
                  <a:pt x="90" y="299"/>
                  <a:pt x="94" y="311"/>
                </a:cubicBezTo>
                <a:cubicBezTo>
                  <a:pt x="94" y="312"/>
                  <a:pt x="89" y="316"/>
                  <a:pt x="86" y="316"/>
                </a:cubicBezTo>
                <a:cubicBezTo>
                  <a:pt x="81" y="317"/>
                  <a:pt x="76" y="317"/>
                  <a:pt x="72" y="315"/>
                </a:cubicBezTo>
                <a:cubicBezTo>
                  <a:pt x="49" y="308"/>
                  <a:pt x="25" y="307"/>
                  <a:pt x="5" y="293"/>
                </a:cubicBezTo>
                <a:cubicBezTo>
                  <a:pt x="5" y="292"/>
                  <a:pt x="4" y="292"/>
                  <a:pt x="4" y="292"/>
                </a:cubicBezTo>
                <a:cubicBezTo>
                  <a:pt x="7" y="278"/>
                  <a:pt x="8" y="277"/>
                  <a:pt x="21" y="280"/>
                </a:cubicBezTo>
                <a:cubicBezTo>
                  <a:pt x="29" y="281"/>
                  <a:pt x="36" y="281"/>
                  <a:pt x="43" y="282"/>
                </a:cubicBezTo>
                <a:cubicBezTo>
                  <a:pt x="43" y="281"/>
                  <a:pt x="43" y="280"/>
                  <a:pt x="44" y="279"/>
                </a:cubicBezTo>
                <a:cubicBezTo>
                  <a:pt x="39" y="278"/>
                  <a:pt x="34" y="277"/>
                  <a:pt x="29" y="276"/>
                </a:cubicBezTo>
                <a:cubicBezTo>
                  <a:pt x="29" y="276"/>
                  <a:pt x="29" y="275"/>
                  <a:pt x="29" y="275"/>
                </a:cubicBezTo>
                <a:cubicBezTo>
                  <a:pt x="32" y="274"/>
                  <a:pt x="34" y="273"/>
                  <a:pt x="37" y="274"/>
                </a:cubicBezTo>
                <a:cubicBezTo>
                  <a:pt x="57" y="279"/>
                  <a:pt x="64" y="263"/>
                  <a:pt x="71" y="250"/>
                </a:cubicBezTo>
                <a:cubicBezTo>
                  <a:pt x="79" y="231"/>
                  <a:pt x="91" y="216"/>
                  <a:pt x="106" y="203"/>
                </a:cubicBezTo>
                <a:cubicBezTo>
                  <a:pt x="118" y="192"/>
                  <a:pt x="130" y="181"/>
                  <a:pt x="143" y="171"/>
                </a:cubicBezTo>
                <a:cubicBezTo>
                  <a:pt x="147" y="168"/>
                  <a:pt x="152" y="167"/>
                  <a:pt x="157" y="166"/>
                </a:cubicBezTo>
                <a:cubicBezTo>
                  <a:pt x="161" y="165"/>
                  <a:pt x="165" y="166"/>
                  <a:pt x="170" y="166"/>
                </a:cubicBezTo>
                <a:cubicBezTo>
                  <a:pt x="169" y="158"/>
                  <a:pt x="168" y="151"/>
                  <a:pt x="167" y="143"/>
                </a:cubicBezTo>
                <a:cubicBezTo>
                  <a:pt x="156" y="144"/>
                  <a:pt x="146" y="137"/>
                  <a:pt x="143" y="125"/>
                </a:cubicBezTo>
                <a:cubicBezTo>
                  <a:pt x="140" y="116"/>
                  <a:pt x="138" y="106"/>
                  <a:pt x="137" y="97"/>
                </a:cubicBezTo>
                <a:cubicBezTo>
                  <a:pt x="135" y="83"/>
                  <a:pt x="157" y="66"/>
                  <a:pt x="171" y="70"/>
                </a:cubicBezTo>
                <a:cubicBezTo>
                  <a:pt x="177" y="71"/>
                  <a:pt x="185" y="73"/>
                  <a:pt x="189" y="78"/>
                </a:cubicBezTo>
                <a:cubicBezTo>
                  <a:pt x="193" y="81"/>
                  <a:pt x="192" y="89"/>
                  <a:pt x="191" y="94"/>
                </a:cubicBezTo>
                <a:cubicBezTo>
                  <a:pt x="190" y="103"/>
                  <a:pt x="185" y="112"/>
                  <a:pt x="185" y="120"/>
                </a:cubicBezTo>
                <a:cubicBezTo>
                  <a:pt x="185" y="125"/>
                  <a:pt x="190" y="131"/>
                  <a:pt x="193" y="136"/>
                </a:cubicBezTo>
                <a:cubicBezTo>
                  <a:pt x="195" y="136"/>
                  <a:pt x="196" y="136"/>
                  <a:pt x="197" y="135"/>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49" name="Google Shape;349;p44"/>
          <p:cNvSpPr txBox="1"/>
          <p:nvPr/>
        </p:nvSpPr>
        <p:spPr>
          <a:xfrm>
            <a:off x="1699725" y="1235700"/>
            <a:ext cx="5282100" cy="267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ubik"/>
                <a:ea typeface="Rubik"/>
                <a:cs typeface="Rubik"/>
                <a:sym typeface="Rubik"/>
              </a:rPr>
              <a:t>Data encompasses all of 2022 season and data for 2023 season through July 8th:</a:t>
            </a:r>
            <a:endParaRPr>
              <a:latin typeface="Rubik"/>
              <a:ea typeface="Rubik"/>
              <a:cs typeface="Rubik"/>
              <a:sym typeface="Rubik"/>
            </a:endParaRPr>
          </a:p>
          <a:p>
            <a:pPr indent="-317500" lvl="0" marL="457200" rtl="0" algn="l">
              <a:spcBef>
                <a:spcPts val="0"/>
              </a:spcBef>
              <a:spcAft>
                <a:spcPts val="0"/>
              </a:spcAft>
              <a:buSzPts val="1400"/>
              <a:buFont typeface="Rubik"/>
              <a:buChar char="●"/>
            </a:pPr>
            <a:r>
              <a:rPr lang="en">
                <a:latin typeface="Rubik"/>
                <a:ea typeface="Rubik"/>
                <a:cs typeface="Rubik"/>
                <a:sym typeface="Rubik"/>
              </a:rPr>
              <a:t>708,539 pitches thrown in 2022 season</a:t>
            </a:r>
            <a:endParaRPr>
              <a:latin typeface="Rubik"/>
              <a:ea typeface="Rubik"/>
              <a:cs typeface="Rubik"/>
              <a:sym typeface="Rubik"/>
            </a:endParaRPr>
          </a:p>
          <a:p>
            <a:pPr indent="-317500" lvl="0" marL="457200" rtl="0" algn="l">
              <a:spcBef>
                <a:spcPts val="0"/>
              </a:spcBef>
              <a:spcAft>
                <a:spcPts val="0"/>
              </a:spcAft>
              <a:buSzPts val="1400"/>
              <a:buFont typeface="Rubik"/>
              <a:buChar char="●"/>
            </a:pPr>
            <a:r>
              <a:rPr lang="en">
                <a:solidFill>
                  <a:schemeClr val="dk1"/>
                </a:solidFill>
                <a:latin typeface="Rubik"/>
                <a:ea typeface="Rubik"/>
                <a:cs typeface="Rubik"/>
                <a:sym typeface="Rubik"/>
              </a:rPr>
              <a:t>413,067</a:t>
            </a:r>
            <a:r>
              <a:rPr lang="en">
                <a:latin typeface="Rubik"/>
                <a:ea typeface="Rubik"/>
                <a:cs typeface="Rubik"/>
                <a:sym typeface="Rubik"/>
              </a:rPr>
              <a:t> p</a:t>
            </a:r>
            <a:r>
              <a:rPr lang="en">
                <a:latin typeface="Rubik"/>
                <a:ea typeface="Rubik"/>
                <a:cs typeface="Rubik"/>
                <a:sym typeface="Rubik"/>
              </a:rPr>
              <a:t>itches in 2023 season as of July 8th</a:t>
            </a:r>
            <a:endParaRPr>
              <a:latin typeface="Rubik"/>
              <a:ea typeface="Rubik"/>
              <a:cs typeface="Rubik"/>
              <a:sym typeface="Rubik"/>
            </a:endParaRPr>
          </a:p>
          <a:p>
            <a:pPr indent="0" lvl="0" marL="0" rtl="0" algn="l">
              <a:spcBef>
                <a:spcPts val="0"/>
              </a:spcBef>
              <a:spcAft>
                <a:spcPts val="0"/>
              </a:spcAft>
              <a:buNone/>
            </a:pPr>
            <a:r>
              <a:t/>
            </a:r>
            <a:endParaRPr>
              <a:latin typeface="Rubik"/>
              <a:ea typeface="Rubik"/>
              <a:cs typeface="Rubik"/>
              <a:sym typeface="Rubik"/>
            </a:endParaRPr>
          </a:p>
          <a:p>
            <a:pPr indent="0" lvl="0" marL="0" rtl="0" algn="l">
              <a:spcBef>
                <a:spcPts val="0"/>
              </a:spcBef>
              <a:spcAft>
                <a:spcPts val="0"/>
              </a:spcAft>
              <a:buNone/>
            </a:pPr>
            <a:r>
              <a:rPr lang="en">
                <a:latin typeface="Rubik"/>
                <a:ea typeface="Rubik"/>
                <a:cs typeface="Rubik"/>
                <a:sym typeface="Rubik"/>
              </a:rPr>
              <a:t>Pitchers with the most pitch violations:</a:t>
            </a:r>
            <a:endParaRPr>
              <a:latin typeface="Rubik"/>
              <a:ea typeface="Rubik"/>
              <a:cs typeface="Rubik"/>
              <a:sym typeface="Rubik"/>
            </a:endParaRPr>
          </a:p>
          <a:p>
            <a:pPr indent="-317500" lvl="0" marL="457200" rtl="0" algn="l">
              <a:spcBef>
                <a:spcPts val="0"/>
              </a:spcBef>
              <a:spcAft>
                <a:spcPts val="0"/>
              </a:spcAft>
              <a:buSzPts val="1400"/>
              <a:buFont typeface="Rubik"/>
              <a:buChar char="●"/>
            </a:pPr>
            <a:r>
              <a:rPr lang="en">
                <a:latin typeface="Rubik"/>
                <a:ea typeface="Rubik"/>
                <a:cs typeface="Rubik"/>
                <a:sym typeface="Rubik"/>
              </a:rPr>
              <a:t>Craig Kimbrel		Relief Pitcher	(11)</a:t>
            </a:r>
            <a:endParaRPr>
              <a:latin typeface="Rubik"/>
              <a:ea typeface="Rubik"/>
              <a:cs typeface="Rubik"/>
              <a:sym typeface="Rubik"/>
            </a:endParaRPr>
          </a:p>
          <a:p>
            <a:pPr indent="-317500" lvl="0" marL="457200" rtl="0" algn="l">
              <a:spcBef>
                <a:spcPts val="0"/>
              </a:spcBef>
              <a:spcAft>
                <a:spcPts val="0"/>
              </a:spcAft>
              <a:buSzPts val="1400"/>
              <a:buFont typeface="Rubik"/>
              <a:buChar char="●"/>
            </a:pPr>
            <a:r>
              <a:rPr lang="en">
                <a:latin typeface="Rubik"/>
                <a:ea typeface="Rubik"/>
                <a:cs typeface="Rubik"/>
                <a:sym typeface="Rubik"/>
              </a:rPr>
              <a:t>Anthony Bass		Relief Pitcher	(9)</a:t>
            </a:r>
            <a:endParaRPr>
              <a:latin typeface="Rubik"/>
              <a:ea typeface="Rubik"/>
              <a:cs typeface="Rubik"/>
              <a:sym typeface="Rubik"/>
            </a:endParaRPr>
          </a:p>
          <a:p>
            <a:pPr indent="-317500" lvl="0" marL="457200" rtl="0" algn="l">
              <a:spcBef>
                <a:spcPts val="0"/>
              </a:spcBef>
              <a:spcAft>
                <a:spcPts val="0"/>
              </a:spcAft>
              <a:buSzPts val="1400"/>
              <a:buFont typeface="Rubik"/>
              <a:buChar char="●"/>
            </a:pPr>
            <a:r>
              <a:rPr lang="en">
                <a:latin typeface="Rubik"/>
                <a:ea typeface="Rubik"/>
                <a:cs typeface="Rubik"/>
                <a:sym typeface="Rubik"/>
              </a:rPr>
              <a:t>Joe Musgrove		Starter		(6)</a:t>
            </a:r>
            <a:endParaRPr>
              <a:latin typeface="Rubik"/>
              <a:ea typeface="Rubik"/>
              <a:cs typeface="Rubik"/>
              <a:sym typeface="Rubik"/>
            </a:endParaRPr>
          </a:p>
          <a:p>
            <a:pPr indent="-317500" lvl="0" marL="457200" rtl="0" algn="l">
              <a:spcBef>
                <a:spcPts val="0"/>
              </a:spcBef>
              <a:spcAft>
                <a:spcPts val="0"/>
              </a:spcAft>
              <a:buSzPts val="1400"/>
              <a:buFont typeface="Rubik"/>
              <a:buChar char="●"/>
            </a:pPr>
            <a:r>
              <a:rPr lang="en">
                <a:latin typeface="Rubik"/>
                <a:ea typeface="Rubik"/>
                <a:cs typeface="Rubik"/>
                <a:sym typeface="Rubik"/>
              </a:rPr>
              <a:t>Josiah Gray		Starter		(6)</a:t>
            </a:r>
            <a:endParaRPr>
              <a:latin typeface="Rubik"/>
              <a:ea typeface="Rubik"/>
              <a:cs typeface="Rubik"/>
              <a:sym typeface="Rubik"/>
            </a:endParaRPr>
          </a:p>
          <a:p>
            <a:pPr indent="-317500" lvl="0" marL="457200" rtl="0" algn="l">
              <a:spcBef>
                <a:spcPts val="0"/>
              </a:spcBef>
              <a:spcAft>
                <a:spcPts val="0"/>
              </a:spcAft>
              <a:buSzPts val="1400"/>
              <a:buFont typeface="Rubik"/>
              <a:buChar char="●"/>
            </a:pPr>
            <a:r>
              <a:rPr lang="en">
                <a:latin typeface="Rubik"/>
                <a:ea typeface="Rubik"/>
                <a:cs typeface="Rubik"/>
                <a:sym typeface="Rubik"/>
              </a:rPr>
              <a:t>Mychal Givens		Relief Pitcher	(6)</a:t>
            </a:r>
            <a:endParaRPr>
              <a:latin typeface="Rubik"/>
              <a:ea typeface="Rubik"/>
              <a:cs typeface="Rubik"/>
              <a:sym typeface="Rubik"/>
            </a:endParaRPr>
          </a:p>
          <a:p>
            <a:pPr indent="-317500" lvl="0" marL="457200" rtl="0" algn="l">
              <a:spcBef>
                <a:spcPts val="0"/>
              </a:spcBef>
              <a:spcAft>
                <a:spcPts val="0"/>
              </a:spcAft>
              <a:buSzPts val="1400"/>
              <a:buFont typeface="Rubik"/>
              <a:buChar char="●"/>
            </a:pPr>
            <a:r>
              <a:rPr lang="en">
                <a:latin typeface="Rubik"/>
                <a:ea typeface="Rubik"/>
                <a:cs typeface="Rubik"/>
                <a:sym typeface="Rubik"/>
              </a:rPr>
              <a:t>Kevin Ginkel		Relief Pitcher	(6)</a:t>
            </a:r>
            <a:endParaRPr>
              <a:latin typeface="Rubik"/>
              <a:ea typeface="Rubik"/>
              <a:cs typeface="Rubik"/>
              <a:sym typeface="Rubik"/>
            </a:endParaRPr>
          </a:p>
          <a:p>
            <a:pPr indent="0" lvl="0" marL="0" rtl="0" algn="l">
              <a:spcBef>
                <a:spcPts val="0"/>
              </a:spcBef>
              <a:spcAft>
                <a:spcPts val="0"/>
              </a:spcAft>
              <a:buNone/>
            </a:pPr>
            <a:r>
              <a:t/>
            </a:r>
            <a:endParaRPr>
              <a:latin typeface="Rubik"/>
              <a:ea typeface="Rubik"/>
              <a:cs typeface="Rubik"/>
              <a:sym typeface="Rubik"/>
            </a:endParaRPr>
          </a:p>
        </p:txBody>
      </p:sp>
      <p:sp>
        <p:nvSpPr>
          <p:cNvPr id="350" name="Google Shape;350;p44"/>
          <p:cNvSpPr txBox="1"/>
          <p:nvPr>
            <p:ph type="title"/>
          </p:nvPr>
        </p:nvSpPr>
        <p:spPr>
          <a:xfrm>
            <a:off x="1378937" y="355600"/>
            <a:ext cx="5034300" cy="626700"/>
          </a:xfrm>
          <a:prstGeom prst="rect">
            <a:avLst/>
          </a:prstGeom>
        </p:spPr>
        <p:txBody>
          <a:bodyPr anchorCtr="0" anchor="ctr" bIns="91400" lIns="91400" spcFirstLastPara="1" rIns="91400" wrap="square" tIns="91400">
            <a:noAutofit/>
          </a:bodyPr>
          <a:lstStyle/>
          <a:p>
            <a:pPr indent="0" lvl="0" marL="0" rtl="0" algn="ctr">
              <a:spcBef>
                <a:spcPts val="0"/>
              </a:spcBef>
              <a:spcAft>
                <a:spcPts val="0"/>
              </a:spcAft>
              <a:buNone/>
            </a:pPr>
            <a:r>
              <a:rPr lang="en"/>
              <a:t>Observations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5"/>
          <p:cNvSpPr txBox="1"/>
          <p:nvPr>
            <p:ph type="title"/>
          </p:nvPr>
        </p:nvSpPr>
        <p:spPr>
          <a:xfrm>
            <a:off x="4405003" y="1586703"/>
            <a:ext cx="3876000" cy="626700"/>
          </a:xfrm>
          <a:prstGeom prst="rect">
            <a:avLst/>
          </a:prstGeom>
        </p:spPr>
        <p:txBody>
          <a:bodyPr anchorCtr="0" anchor="ctr" bIns="91400" lIns="91400" spcFirstLastPara="1" rIns="91400" wrap="square" tIns="91400">
            <a:noAutofit/>
          </a:bodyPr>
          <a:lstStyle/>
          <a:p>
            <a:pPr indent="0" lvl="0" marL="0" rtl="0" algn="l">
              <a:spcBef>
                <a:spcPts val="0"/>
              </a:spcBef>
              <a:spcAft>
                <a:spcPts val="0"/>
              </a:spcAft>
              <a:buNone/>
            </a:pPr>
            <a:r>
              <a:t/>
            </a:r>
            <a:endParaRPr/>
          </a:p>
        </p:txBody>
      </p:sp>
      <p:sp>
        <p:nvSpPr>
          <p:cNvPr id="356" name="Google Shape;356;p45"/>
          <p:cNvSpPr txBox="1"/>
          <p:nvPr>
            <p:ph idx="1" type="subTitle"/>
          </p:nvPr>
        </p:nvSpPr>
        <p:spPr>
          <a:xfrm>
            <a:off x="4405003" y="2213424"/>
            <a:ext cx="3876000" cy="1343400"/>
          </a:xfrm>
          <a:prstGeom prst="rect">
            <a:avLst/>
          </a:prstGeom>
        </p:spPr>
        <p:txBody>
          <a:bodyPr anchorCtr="0" anchor="ctr" bIns="91400" lIns="91400" spcFirstLastPara="1" rIns="91400" wrap="square" tIns="91400">
            <a:noAutofit/>
          </a:bodyPr>
          <a:lstStyle/>
          <a:p>
            <a:pPr indent="0" lvl="0" marL="0" rtl="0" algn="l">
              <a:spcBef>
                <a:spcPts val="0"/>
              </a:spcBef>
              <a:spcAft>
                <a:spcPts val="0"/>
              </a:spcAft>
              <a:buNone/>
            </a:pPr>
            <a:r>
              <a:t/>
            </a:r>
            <a:endParaRPr/>
          </a:p>
        </p:txBody>
      </p:sp>
      <p:pic>
        <p:nvPicPr>
          <p:cNvPr id="357" name="Google Shape;357;p45"/>
          <p:cNvPicPr preferRelativeResize="0"/>
          <p:nvPr/>
        </p:nvPicPr>
        <p:blipFill rotWithShape="1">
          <a:blip r:embed="rId3">
            <a:alphaModFix/>
          </a:blip>
          <a:srcRect b="0" l="0" r="0" t="1448"/>
          <a:stretch/>
        </p:blipFill>
        <p:spPr>
          <a:xfrm>
            <a:off x="162825" y="194050"/>
            <a:ext cx="4242175" cy="3694797"/>
          </a:xfrm>
          <a:prstGeom prst="rect">
            <a:avLst/>
          </a:prstGeom>
          <a:noFill/>
          <a:ln>
            <a:noFill/>
          </a:ln>
        </p:spPr>
      </p:pic>
      <p:sp>
        <p:nvSpPr>
          <p:cNvPr id="358" name="Google Shape;358;p45"/>
          <p:cNvSpPr txBox="1"/>
          <p:nvPr/>
        </p:nvSpPr>
        <p:spPr>
          <a:xfrm>
            <a:off x="1366963" y="3952500"/>
            <a:ext cx="1833900" cy="70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rgbClr val="09539E"/>
                </a:solidFill>
                <a:latin typeface="Racing Sans One"/>
                <a:ea typeface="Racing Sans One"/>
                <a:cs typeface="Racing Sans One"/>
                <a:sym typeface="Racing Sans One"/>
              </a:rPr>
              <a:t>2022</a:t>
            </a:r>
            <a:endParaRPr sz="4000">
              <a:solidFill>
                <a:srgbClr val="09539E"/>
              </a:solidFill>
              <a:latin typeface="Racing Sans One"/>
              <a:ea typeface="Racing Sans One"/>
              <a:cs typeface="Racing Sans One"/>
              <a:sym typeface="Racing Sans One"/>
            </a:endParaRPr>
          </a:p>
        </p:txBody>
      </p:sp>
      <p:pic>
        <p:nvPicPr>
          <p:cNvPr id="359" name="Google Shape;359;p45"/>
          <p:cNvPicPr preferRelativeResize="0"/>
          <p:nvPr/>
        </p:nvPicPr>
        <p:blipFill>
          <a:blip r:embed="rId4">
            <a:alphaModFix/>
          </a:blip>
          <a:stretch>
            <a:fillRect/>
          </a:stretch>
        </p:blipFill>
        <p:spPr>
          <a:xfrm>
            <a:off x="4405000" y="194050"/>
            <a:ext cx="4739000" cy="3524637"/>
          </a:xfrm>
          <a:prstGeom prst="rect">
            <a:avLst/>
          </a:prstGeom>
          <a:noFill/>
          <a:ln>
            <a:noFill/>
          </a:ln>
        </p:spPr>
      </p:pic>
      <p:sp>
        <p:nvSpPr>
          <p:cNvPr id="360" name="Google Shape;360;p45"/>
          <p:cNvSpPr txBox="1"/>
          <p:nvPr/>
        </p:nvSpPr>
        <p:spPr>
          <a:xfrm>
            <a:off x="5857538" y="3888850"/>
            <a:ext cx="1833900" cy="70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000">
                <a:solidFill>
                  <a:srgbClr val="09539E"/>
                </a:solidFill>
                <a:latin typeface="Racing Sans One"/>
                <a:ea typeface="Racing Sans One"/>
                <a:cs typeface="Racing Sans One"/>
                <a:sym typeface="Racing Sans One"/>
              </a:rPr>
              <a:t>2023</a:t>
            </a:r>
            <a:endParaRPr sz="4000">
              <a:solidFill>
                <a:srgbClr val="09539E"/>
              </a:solidFill>
              <a:latin typeface="Racing Sans One"/>
              <a:ea typeface="Racing Sans One"/>
              <a:cs typeface="Racing Sans One"/>
              <a:sym typeface="Racing Sans On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6"/>
          <p:cNvSpPr/>
          <p:nvPr/>
        </p:nvSpPr>
        <p:spPr>
          <a:xfrm>
            <a:off x="-3172" y="3914775"/>
            <a:ext cx="9144004" cy="1227132"/>
          </a:xfrm>
          <a:custGeom>
            <a:rect b="b" l="l" r="r" t="t"/>
            <a:pathLst>
              <a:path extrusionOk="0" h="924" w="3276">
                <a:moveTo>
                  <a:pt x="0" y="222"/>
                </a:moveTo>
                <a:cubicBezTo>
                  <a:pt x="0" y="222"/>
                  <a:pt x="2184" y="0"/>
                  <a:pt x="3276" y="726"/>
                </a:cubicBezTo>
                <a:cubicBezTo>
                  <a:pt x="3276" y="924"/>
                  <a:pt x="3276" y="924"/>
                  <a:pt x="3276" y="924"/>
                </a:cubicBezTo>
                <a:cubicBezTo>
                  <a:pt x="0" y="924"/>
                  <a:pt x="0" y="924"/>
                  <a:pt x="0" y="924"/>
                </a:cubicBezTo>
                <a:lnTo>
                  <a:pt x="0" y="222"/>
                </a:lnTo>
                <a:close/>
              </a:path>
            </a:pathLst>
          </a:custGeom>
          <a:solidFill>
            <a:srgbClr val="CA535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66" name="Google Shape;366;p46"/>
          <p:cNvSpPr txBox="1"/>
          <p:nvPr>
            <p:ph type="title"/>
          </p:nvPr>
        </p:nvSpPr>
        <p:spPr>
          <a:xfrm>
            <a:off x="243899" y="291950"/>
            <a:ext cx="5034300" cy="626700"/>
          </a:xfrm>
          <a:prstGeom prst="rect">
            <a:avLst/>
          </a:prstGeom>
        </p:spPr>
        <p:txBody>
          <a:bodyPr anchorCtr="0" anchor="ctr" bIns="91400" lIns="91400" spcFirstLastPara="1" rIns="91400" wrap="square" tIns="91400">
            <a:noAutofit/>
          </a:bodyPr>
          <a:lstStyle/>
          <a:p>
            <a:pPr indent="0" lvl="0" marL="0" rtl="0" algn="l">
              <a:spcBef>
                <a:spcPts val="0"/>
              </a:spcBef>
              <a:spcAft>
                <a:spcPts val="0"/>
              </a:spcAft>
              <a:buNone/>
            </a:pPr>
            <a:r>
              <a:rPr lang="en"/>
              <a:t>Data </a:t>
            </a:r>
            <a:r>
              <a:rPr lang="en"/>
              <a:t>Visualization</a:t>
            </a:r>
            <a:r>
              <a:rPr lang="en"/>
              <a:t>  </a:t>
            </a:r>
            <a:endParaRPr/>
          </a:p>
        </p:txBody>
      </p:sp>
      <p:sp>
        <p:nvSpPr>
          <p:cNvPr id="367" name="Google Shape;367;p46"/>
          <p:cNvSpPr txBox="1"/>
          <p:nvPr>
            <p:ph idx="1" type="subTitle"/>
          </p:nvPr>
        </p:nvSpPr>
        <p:spPr>
          <a:xfrm>
            <a:off x="4405003" y="2213424"/>
            <a:ext cx="3876000" cy="1343400"/>
          </a:xfrm>
          <a:prstGeom prst="rect">
            <a:avLst/>
          </a:prstGeom>
        </p:spPr>
        <p:txBody>
          <a:bodyPr anchorCtr="0" anchor="ctr" bIns="91400" lIns="91400" spcFirstLastPara="1" rIns="91400" wrap="square" tIns="91400">
            <a:noAutofit/>
          </a:bodyPr>
          <a:lstStyle/>
          <a:p>
            <a:pPr indent="-317500" lvl="0" marL="457200" rtl="0" algn="l">
              <a:spcBef>
                <a:spcPts val="0"/>
              </a:spcBef>
              <a:spcAft>
                <a:spcPts val="0"/>
              </a:spcAft>
              <a:buSzPts val="1400"/>
              <a:buChar char="●"/>
            </a:pPr>
            <a:r>
              <a:rPr lang="en" sz="1400"/>
              <a:t>Plots were created in Python using the matplotlib library.</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lang="en" sz="1400"/>
              <a:t>Variables were </a:t>
            </a:r>
            <a:r>
              <a:rPr lang="en" sz="1400"/>
              <a:t>chosen</a:t>
            </a:r>
            <a:r>
              <a:rPr lang="en" sz="1400"/>
              <a:t> carefully by analyzing the heat maps and observing </a:t>
            </a:r>
            <a:r>
              <a:rPr lang="en" sz="1400"/>
              <a:t>which</a:t>
            </a:r>
            <a:r>
              <a:rPr lang="en" sz="1400"/>
              <a:t> variables had a high correlation value </a:t>
            </a:r>
            <a:endParaRPr sz="1400"/>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sz="1400"/>
              <a:t>Plots showcase the </a:t>
            </a:r>
            <a:r>
              <a:rPr lang="en" sz="1400"/>
              <a:t>relationship</a:t>
            </a:r>
            <a:r>
              <a:rPr lang="en" sz="1400"/>
              <a:t> between different variables and compare the 2022 data with the 2023 data</a:t>
            </a:r>
            <a:endParaRPr sz="1400"/>
          </a:p>
        </p:txBody>
      </p:sp>
      <p:pic>
        <p:nvPicPr>
          <p:cNvPr id="368" name="Google Shape;368;p46"/>
          <p:cNvPicPr preferRelativeResize="0"/>
          <p:nvPr/>
        </p:nvPicPr>
        <p:blipFill>
          <a:blip r:embed="rId3">
            <a:alphaModFix/>
          </a:blip>
          <a:stretch>
            <a:fillRect/>
          </a:stretch>
        </p:blipFill>
        <p:spPr>
          <a:xfrm>
            <a:off x="514751" y="1131574"/>
            <a:ext cx="3345850" cy="2880351"/>
          </a:xfrm>
          <a:prstGeom prst="rect">
            <a:avLst/>
          </a:prstGeom>
          <a:noFill/>
          <a:ln>
            <a:noFill/>
          </a:ln>
        </p:spPr>
      </p:pic>
      <p:sp>
        <p:nvSpPr>
          <p:cNvPr id="369" name="Google Shape;369;p46"/>
          <p:cNvSpPr txBox="1"/>
          <p:nvPr/>
        </p:nvSpPr>
        <p:spPr>
          <a:xfrm>
            <a:off x="316750" y="4224850"/>
            <a:ext cx="4003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Rubik"/>
                <a:ea typeface="Rubik"/>
                <a:cs typeface="Rubik"/>
                <a:sym typeface="Rubik"/>
              </a:rPr>
              <a:t>The image above showcases the relationship between Pace(Pi) and the ERA in 2022 and 2023.</a:t>
            </a:r>
            <a:endParaRPr sz="1000">
              <a:latin typeface="Rubik"/>
              <a:ea typeface="Rubik"/>
              <a:cs typeface="Rubik"/>
              <a:sym typeface="Rubik"/>
            </a:endParaRPr>
          </a:p>
        </p:txBody>
      </p:sp>
      <p:sp>
        <p:nvSpPr>
          <p:cNvPr id="370" name="Google Shape;370;p46"/>
          <p:cNvSpPr/>
          <p:nvPr/>
        </p:nvSpPr>
        <p:spPr>
          <a:xfrm>
            <a:off x="7025290" y="706291"/>
            <a:ext cx="808036" cy="869951"/>
          </a:xfrm>
          <a:custGeom>
            <a:rect b="b" l="l" r="r" t="t"/>
            <a:pathLst>
              <a:path extrusionOk="0" h="311" w="289">
                <a:moveTo>
                  <a:pt x="289" y="210"/>
                </a:moveTo>
                <a:cubicBezTo>
                  <a:pt x="285" y="215"/>
                  <a:pt x="282" y="222"/>
                  <a:pt x="277" y="227"/>
                </a:cubicBezTo>
                <a:cubicBezTo>
                  <a:pt x="201" y="311"/>
                  <a:pt x="62" y="283"/>
                  <a:pt x="23" y="176"/>
                </a:cubicBezTo>
                <a:cubicBezTo>
                  <a:pt x="0" y="112"/>
                  <a:pt x="22" y="42"/>
                  <a:pt x="77" y="2"/>
                </a:cubicBezTo>
                <a:cubicBezTo>
                  <a:pt x="77" y="1"/>
                  <a:pt x="79" y="1"/>
                  <a:pt x="80" y="0"/>
                </a:cubicBezTo>
                <a:cubicBezTo>
                  <a:pt x="84" y="5"/>
                  <a:pt x="89" y="10"/>
                  <a:pt x="93" y="14"/>
                </a:cubicBezTo>
                <a:cubicBezTo>
                  <a:pt x="88" y="19"/>
                  <a:pt x="82" y="25"/>
                  <a:pt x="77" y="29"/>
                </a:cubicBezTo>
                <a:cubicBezTo>
                  <a:pt x="71" y="33"/>
                  <a:pt x="71" y="37"/>
                  <a:pt x="75" y="41"/>
                </a:cubicBezTo>
                <a:cubicBezTo>
                  <a:pt x="80" y="39"/>
                  <a:pt x="84" y="38"/>
                  <a:pt x="88" y="37"/>
                </a:cubicBezTo>
                <a:cubicBezTo>
                  <a:pt x="80" y="51"/>
                  <a:pt x="80" y="51"/>
                  <a:pt x="87" y="58"/>
                </a:cubicBezTo>
                <a:cubicBezTo>
                  <a:pt x="91" y="56"/>
                  <a:pt x="95" y="55"/>
                  <a:pt x="99" y="54"/>
                </a:cubicBezTo>
                <a:cubicBezTo>
                  <a:pt x="100" y="55"/>
                  <a:pt x="100" y="56"/>
                  <a:pt x="100" y="56"/>
                </a:cubicBezTo>
                <a:cubicBezTo>
                  <a:pt x="98" y="59"/>
                  <a:pt x="95" y="62"/>
                  <a:pt x="94" y="64"/>
                </a:cubicBezTo>
                <a:cubicBezTo>
                  <a:pt x="97" y="80"/>
                  <a:pt x="108" y="67"/>
                  <a:pt x="115" y="71"/>
                </a:cubicBezTo>
                <a:cubicBezTo>
                  <a:pt x="113" y="74"/>
                  <a:pt x="111" y="76"/>
                  <a:pt x="108" y="80"/>
                </a:cubicBezTo>
                <a:cubicBezTo>
                  <a:pt x="112" y="82"/>
                  <a:pt x="115" y="84"/>
                  <a:pt x="117" y="85"/>
                </a:cubicBezTo>
                <a:cubicBezTo>
                  <a:pt x="122" y="83"/>
                  <a:pt x="126" y="81"/>
                  <a:pt x="130" y="79"/>
                </a:cubicBezTo>
                <a:cubicBezTo>
                  <a:pt x="130" y="80"/>
                  <a:pt x="130" y="80"/>
                  <a:pt x="131" y="81"/>
                </a:cubicBezTo>
                <a:cubicBezTo>
                  <a:pt x="130" y="84"/>
                  <a:pt x="128" y="87"/>
                  <a:pt x="127" y="89"/>
                </a:cubicBezTo>
                <a:cubicBezTo>
                  <a:pt x="137" y="100"/>
                  <a:pt x="141" y="84"/>
                  <a:pt x="149" y="85"/>
                </a:cubicBezTo>
                <a:cubicBezTo>
                  <a:pt x="148" y="89"/>
                  <a:pt x="147" y="92"/>
                  <a:pt x="145" y="96"/>
                </a:cubicBezTo>
                <a:cubicBezTo>
                  <a:pt x="150" y="97"/>
                  <a:pt x="154" y="97"/>
                  <a:pt x="156" y="98"/>
                </a:cubicBezTo>
                <a:cubicBezTo>
                  <a:pt x="159" y="93"/>
                  <a:pt x="162" y="89"/>
                  <a:pt x="164" y="86"/>
                </a:cubicBezTo>
                <a:cubicBezTo>
                  <a:pt x="165" y="86"/>
                  <a:pt x="166" y="86"/>
                  <a:pt x="166" y="87"/>
                </a:cubicBezTo>
                <a:cubicBezTo>
                  <a:pt x="166" y="90"/>
                  <a:pt x="167" y="94"/>
                  <a:pt x="167" y="98"/>
                </a:cubicBezTo>
                <a:cubicBezTo>
                  <a:pt x="171" y="98"/>
                  <a:pt x="174" y="98"/>
                  <a:pt x="178" y="98"/>
                </a:cubicBezTo>
                <a:cubicBezTo>
                  <a:pt x="180" y="101"/>
                  <a:pt x="183" y="104"/>
                  <a:pt x="186" y="106"/>
                </a:cubicBezTo>
                <a:cubicBezTo>
                  <a:pt x="189" y="111"/>
                  <a:pt x="188" y="114"/>
                  <a:pt x="183" y="117"/>
                </a:cubicBezTo>
                <a:cubicBezTo>
                  <a:pt x="182" y="112"/>
                  <a:pt x="181" y="109"/>
                  <a:pt x="180" y="104"/>
                </a:cubicBezTo>
                <a:cubicBezTo>
                  <a:pt x="175" y="105"/>
                  <a:pt x="170" y="105"/>
                  <a:pt x="167" y="105"/>
                </a:cubicBezTo>
                <a:cubicBezTo>
                  <a:pt x="163" y="109"/>
                  <a:pt x="161" y="113"/>
                  <a:pt x="158" y="117"/>
                </a:cubicBezTo>
                <a:cubicBezTo>
                  <a:pt x="157" y="116"/>
                  <a:pt x="157" y="116"/>
                  <a:pt x="156" y="116"/>
                </a:cubicBezTo>
                <a:cubicBezTo>
                  <a:pt x="156" y="112"/>
                  <a:pt x="156" y="109"/>
                  <a:pt x="156" y="106"/>
                </a:cubicBezTo>
                <a:cubicBezTo>
                  <a:pt x="149" y="103"/>
                  <a:pt x="142" y="101"/>
                  <a:pt x="138" y="110"/>
                </a:cubicBezTo>
                <a:cubicBezTo>
                  <a:pt x="137" y="112"/>
                  <a:pt x="133" y="113"/>
                  <a:pt x="129" y="115"/>
                </a:cubicBezTo>
                <a:cubicBezTo>
                  <a:pt x="132" y="108"/>
                  <a:pt x="133" y="105"/>
                  <a:pt x="135" y="100"/>
                </a:cubicBezTo>
                <a:cubicBezTo>
                  <a:pt x="130" y="99"/>
                  <a:pt x="126" y="97"/>
                  <a:pt x="123" y="96"/>
                </a:cubicBezTo>
                <a:cubicBezTo>
                  <a:pt x="119" y="100"/>
                  <a:pt x="117" y="108"/>
                  <a:pt x="109" y="104"/>
                </a:cubicBezTo>
                <a:cubicBezTo>
                  <a:pt x="111" y="100"/>
                  <a:pt x="113" y="96"/>
                  <a:pt x="115" y="92"/>
                </a:cubicBezTo>
                <a:cubicBezTo>
                  <a:pt x="111" y="90"/>
                  <a:pt x="108" y="87"/>
                  <a:pt x="104" y="85"/>
                </a:cubicBezTo>
                <a:cubicBezTo>
                  <a:pt x="99" y="88"/>
                  <a:pt x="96" y="95"/>
                  <a:pt x="89" y="90"/>
                </a:cubicBezTo>
                <a:cubicBezTo>
                  <a:pt x="92" y="87"/>
                  <a:pt x="94" y="83"/>
                  <a:pt x="97" y="80"/>
                </a:cubicBezTo>
                <a:cubicBezTo>
                  <a:pt x="94" y="77"/>
                  <a:pt x="91" y="74"/>
                  <a:pt x="89" y="72"/>
                </a:cubicBezTo>
                <a:cubicBezTo>
                  <a:pt x="84" y="74"/>
                  <a:pt x="80" y="76"/>
                  <a:pt x="76" y="77"/>
                </a:cubicBezTo>
                <a:cubicBezTo>
                  <a:pt x="75" y="77"/>
                  <a:pt x="75" y="76"/>
                  <a:pt x="74" y="75"/>
                </a:cubicBezTo>
                <a:cubicBezTo>
                  <a:pt x="77" y="72"/>
                  <a:pt x="80" y="68"/>
                  <a:pt x="82" y="65"/>
                </a:cubicBezTo>
                <a:cubicBezTo>
                  <a:pt x="80" y="62"/>
                  <a:pt x="78" y="59"/>
                  <a:pt x="76" y="57"/>
                </a:cubicBezTo>
                <a:cubicBezTo>
                  <a:pt x="71" y="58"/>
                  <a:pt x="68" y="59"/>
                  <a:pt x="64" y="60"/>
                </a:cubicBezTo>
                <a:cubicBezTo>
                  <a:pt x="64" y="59"/>
                  <a:pt x="63" y="59"/>
                  <a:pt x="63" y="58"/>
                </a:cubicBezTo>
                <a:cubicBezTo>
                  <a:pt x="66" y="55"/>
                  <a:pt x="68" y="52"/>
                  <a:pt x="71" y="48"/>
                </a:cubicBezTo>
                <a:cubicBezTo>
                  <a:pt x="69" y="46"/>
                  <a:pt x="68" y="44"/>
                  <a:pt x="66" y="41"/>
                </a:cubicBezTo>
                <a:cubicBezTo>
                  <a:pt x="64" y="43"/>
                  <a:pt x="63" y="44"/>
                  <a:pt x="62" y="45"/>
                </a:cubicBezTo>
                <a:cubicBezTo>
                  <a:pt x="41" y="73"/>
                  <a:pt x="31" y="105"/>
                  <a:pt x="36" y="139"/>
                </a:cubicBezTo>
                <a:cubicBezTo>
                  <a:pt x="41" y="174"/>
                  <a:pt x="53" y="207"/>
                  <a:pt x="89" y="224"/>
                </a:cubicBezTo>
                <a:cubicBezTo>
                  <a:pt x="93" y="220"/>
                  <a:pt x="96" y="218"/>
                  <a:pt x="100" y="215"/>
                </a:cubicBezTo>
                <a:cubicBezTo>
                  <a:pt x="97" y="211"/>
                  <a:pt x="95" y="208"/>
                  <a:pt x="91" y="203"/>
                </a:cubicBezTo>
                <a:cubicBezTo>
                  <a:pt x="95" y="204"/>
                  <a:pt x="99" y="203"/>
                  <a:pt x="100" y="204"/>
                </a:cubicBezTo>
                <a:cubicBezTo>
                  <a:pt x="107" y="213"/>
                  <a:pt x="112" y="207"/>
                  <a:pt x="118" y="202"/>
                </a:cubicBezTo>
                <a:cubicBezTo>
                  <a:pt x="116" y="198"/>
                  <a:pt x="114" y="195"/>
                  <a:pt x="112" y="192"/>
                </a:cubicBezTo>
                <a:cubicBezTo>
                  <a:pt x="112" y="191"/>
                  <a:pt x="113" y="190"/>
                  <a:pt x="114" y="189"/>
                </a:cubicBezTo>
                <a:cubicBezTo>
                  <a:pt x="118" y="192"/>
                  <a:pt x="122" y="195"/>
                  <a:pt x="127" y="199"/>
                </a:cubicBezTo>
                <a:cubicBezTo>
                  <a:pt x="129" y="198"/>
                  <a:pt x="133" y="197"/>
                  <a:pt x="136" y="195"/>
                </a:cubicBezTo>
                <a:cubicBezTo>
                  <a:pt x="135" y="191"/>
                  <a:pt x="134" y="188"/>
                  <a:pt x="133" y="184"/>
                </a:cubicBezTo>
                <a:cubicBezTo>
                  <a:pt x="134" y="183"/>
                  <a:pt x="134" y="182"/>
                  <a:pt x="135" y="182"/>
                </a:cubicBezTo>
                <a:cubicBezTo>
                  <a:pt x="142" y="190"/>
                  <a:pt x="150" y="197"/>
                  <a:pt x="161" y="190"/>
                </a:cubicBezTo>
                <a:cubicBezTo>
                  <a:pt x="162" y="186"/>
                  <a:pt x="162" y="182"/>
                  <a:pt x="162" y="175"/>
                </a:cubicBezTo>
                <a:cubicBezTo>
                  <a:pt x="165" y="179"/>
                  <a:pt x="168" y="181"/>
                  <a:pt x="168" y="183"/>
                </a:cubicBezTo>
                <a:cubicBezTo>
                  <a:pt x="168" y="194"/>
                  <a:pt x="175" y="193"/>
                  <a:pt x="183" y="192"/>
                </a:cubicBezTo>
                <a:cubicBezTo>
                  <a:pt x="184" y="188"/>
                  <a:pt x="185" y="184"/>
                  <a:pt x="186" y="180"/>
                </a:cubicBezTo>
                <a:cubicBezTo>
                  <a:pt x="189" y="182"/>
                  <a:pt x="191" y="184"/>
                  <a:pt x="191" y="186"/>
                </a:cubicBezTo>
                <a:cubicBezTo>
                  <a:pt x="189" y="197"/>
                  <a:pt x="197" y="197"/>
                  <a:pt x="204" y="199"/>
                </a:cubicBezTo>
                <a:cubicBezTo>
                  <a:pt x="206" y="195"/>
                  <a:pt x="208" y="190"/>
                  <a:pt x="210" y="186"/>
                </a:cubicBezTo>
                <a:cubicBezTo>
                  <a:pt x="212" y="189"/>
                  <a:pt x="214" y="193"/>
                  <a:pt x="213" y="195"/>
                </a:cubicBezTo>
                <a:cubicBezTo>
                  <a:pt x="208" y="206"/>
                  <a:pt x="217" y="207"/>
                  <a:pt x="224" y="210"/>
                </a:cubicBezTo>
                <a:cubicBezTo>
                  <a:pt x="226" y="206"/>
                  <a:pt x="228" y="203"/>
                  <a:pt x="231" y="198"/>
                </a:cubicBezTo>
                <a:cubicBezTo>
                  <a:pt x="238" y="205"/>
                  <a:pt x="231" y="210"/>
                  <a:pt x="230" y="216"/>
                </a:cubicBezTo>
                <a:cubicBezTo>
                  <a:pt x="233" y="219"/>
                  <a:pt x="236" y="221"/>
                  <a:pt x="240" y="224"/>
                </a:cubicBezTo>
                <a:cubicBezTo>
                  <a:pt x="243" y="221"/>
                  <a:pt x="245" y="218"/>
                  <a:pt x="248" y="215"/>
                </a:cubicBezTo>
                <a:cubicBezTo>
                  <a:pt x="250" y="217"/>
                  <a:pt x="251" y="219"/>
                  <a:pt x="253" y="222"/>
                </a:cubicBezTo>
                <a:cubicBezTo>
                  <a:pt x="260" y="213"/>
                  <a:pt x="268" y="204"/>
                  <a:pt x="275" y="196"/>
                </a:cubicBezTo>
                <a:cubicBezTo>
                  <a:pt x="280" y="201"/>
                  <a:pt x="284" y="205"/>
                  <a:pt x="289" y="210"/>
                </a:cubicBezTo>
                <a:close/>
                <a:moveTo>
                  <a:pt x="103" y="237"/>
                </a:moveTo>
                <a:cubicBezTo>
                  <a:pt x="136" y="256"/>
                  <a:pt x="171" y="260"/>
                  <a:pt x="207" y="248"/>
                </a:cubicBezTo>
                <a:cubicBezTo>
                  <a:pt x="218" y="244"/>
                  <a:pt x="230" y="242"/>
                  <a:pt x="235" y="230"/>
                </a:cubicBezTo>
                <a:cubicBezTo>
                  <a:pt x="232" y="227"/>
                  <a:pt x="229" y="225"/>
                  <a:pt x="227" y="223"/>
                </a:cubicBezTo>
                <a:cubicBezTo>
                  <a:pt x="224" y="225"/>
                  <a:pt x="223" y="227"/>
                  <a:pt x="219" y="231"/>
                </a:cubicBezTo>
                <a:cubicBezTo>
                  <a:pt x="219" y="221"/>
                  <a:pt x="221" y="212"/>
                  <a:pt x="209" y="211"/>
                </a:cubicBezTo>
                <a:cubicBezTo>
                  <a:pt x="208" y="213"/>
                  <a:pt x="206" y="216"/>
                  <a:pt x="204" y="220"/>
                </a:cubicBezTo>
                <a:cubicBezTo>
                  <a:pt x="200" y="212"/>
                  <a:pt x="202" y="201"/>
                  <a:pt x="189" y="203"/>
                </a:cubicBezTo>
                <a:cubicBezTo>
                  <a:pt x="188" y="206"/>
                  <a:pt x="188" y="209"/>
                  <a:pt x="187" y="211"/>
                </a:cubicBezTo>
                <a:cubicBezTo>
                  <a:pt x="186" y="211"/>
                  <a:pt x="185" y="212"/>
                  <a:pt x="185" y="212"/>
                </a:cubicBezTo>
                <a:cubicBezTo>
                  <a:pt x="183" y="208"/>
                  <a:pt x="181" y="204"/>
                  <a:pt x="180" y="200"/>
                </a:cubicBezTo>
                <a:cubicBezTo>
                  <a:pt x="176" y="200"/>
                  <a:pt x="173" y="200"/>
                  <a:pt x="169" y="200"/>
                </a:cubicBezTo>
                <a:cubicBezTo>
                  <a:pt x="169" y="203"/>
                  <a:pt x="169" y="206"/>
                  <a:pt x="168" y="209"/>
                </a:cubicBezTo>
                <a:cubicBezTo>
                  <a:pt x="168" y="209"/>
                  <a:pt x="167" y="210"/>
                  <a:pt x="166" y="210"/>
                </a:cubicBezTo>
                <a:cubicBezTo>
                  <a:pt x="164" y="206"/>
                  <a:pt x="162" y="203"/>
                  <a:pt x="159" y="199"/>
                </a:cubicBezTo>
                <a:cubicBezTo>
                  <a:pt x="156" y="199"/>
                  <a:pt x="153" y="199"/>
                  <a:pt x="148" y="200"/>
                </a:cubicBezTo>
                <a:cubicBezTo>
                  <a:pt x="150" y="204"/>
                  <a:pt x="150" y="208"/>
                  <a:pt x="152" y="213"/>
                </a:cubicBezTo>
                <a:cubicBezTo>
                  <a:pt x="148" y="211"/>
                  <a:pt x="144" y="210"/>
                  <a:pt x="143" y="208"/>
                </a:cubicBezTo>
                <a:cubicBezTo>
                  <a:pt x="140" y="200"/>
                  <a:pt x="135" y="203"/>
                  <a:pt x="130" y="206"/>
                </a:cubicBezTo>
                <a:cubicBezTo>
                  <a:pt x="131" y="209"/>
                  <a:pt x="132" y="212"/>
                  <a:pt x="134" y="215"/>
                </a:cubicBezTo>
                <a:cubicBezTo>
                  <a:pt x="133" y="216"/>
                  <a:pt x="133" y="217"/>
                  <a:pt x="132" y="217"/>
                </a:cubicBezTo>
                <a:cubicBezTo>
                  <a:pt x="128" y="215"/>
                  <a:pt x="124" y="212"/>
                  <a:pt x="120" y="210"/>
                </a:cubicBezTo>
                <a:cubicBezTo>
                  <a:pt x="117" y="211"/>
                  <a:pt x="115" y="213"/>
                  <a:pt x="111" y="215"/>
                </a:cubicBezTo>
                <a:cubicBezTo>
                  <a:pt x="114" y="219"/>
                  <a:pt x="116" y="222"/>
                  <a:pt x="119" y="225"/>
                </a:cubicBezTo>
                <a:cubicBezTo>
                  <a:pt x="118" y="225"/>
                  <a:pt x="118" y="226"/>
                  <a:pt x="117" y="227"/>
                </a:cubicBezTo>
                <a:cubicBezTo>
                  <a:pt x="113" y="225"/>
                  <a:pt x="108" y="223"/>
                  <a:pt x="103" y="221"/>
                </a:cubicBezTo>
                <a:cubicBezTo>
                  <a:pt x="101" y="223"/>
                  <a:pt x="99" y="225"/>
                  <a:pt x="98" y="226"/>
                </a:cubicBezTo>
                <a:cubicBezTo>
                  <a:pt x="100" y="230"/>
                  <a:pt x="101" y="233"/>
                  <a:pt x="103" y="237"/>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71" name="Google Shape;371;p46"/>
          <p:cNvSpPr/>
          <p:nvPr/>
        </p:nvSpPr>
        <p:spPr>
          <a:xfrm>
            <a:off x="7723791" y="293540"/>
            <a:ext cx="557217" cy="496884"/>
          </a:xfrm>
          <a:custGeom>
            <a:rect b="b" l="l" r="r" t="t"/>
            <a:pathLst>
              <a:path extrusionOk="0" h="177" w="199">
                <a:moveTo>
                  <a:pt x="8" y="122"/>
                </a:moveTo>
                <a:cubicBezTo>
                  <a:pt x="6" y="121"/>
                  <a:pt x="3" y="119"/>
                  <a:pt x="0" y="117"/>
                </a:cubicBezTo>
                <a:cubicBezTo>
                  <a:pt x="12" y="107"/>
                  <a:pt x="22" y="97"/>
                  <a:pt x="34" y="87"/>
                </a:cubicBezTo>
                <a:cubicBezTo>
                  <a:pt x="65" y="60"/>
                  <a:pt x="96" y="34"/>
                  <a:pt x="127" y="7"/>
                </a:cubicBezTo>
                <a:cubicBezTo>
                  <a:pt x="135" y="1"/>
                  <a:pt x="141" y="0"/>
                  <a:pt x="149" y="5"/>
                </a:cubicBezTo>
                <a:cubicBezTo>
                  <a:pt x="172" y="18"/>
                  <a:pt x="187" y="37"/>
                  <a:pt x="196" y="61"/>
                </a:cubicBezTo>
                <a:cubicBezTo>
                  <a:pt x="199" y="69"/>
                  <a:pt x="197" y="77"/>
                  <a:pt x="190" y="83"/>
                </a:cubicBezTo>
                <a:cubicBezTo>
                  <a:pt x="149" y="113"/>
                  <a:pt x="109" y="144"/>
                  <a:pt x="69" y="175"/>
                </a:cubicBezTo>
                <a:cubicBezTo>
                  <a:pt x="68" y="176"/>
                  <a:pt x="66" y="176"/>
                  <a:pt x="66" y="177"/>
                </a:cubicBezTo>
                <a:cubicBezTo>
                  <a:pt x="50" y="160"/>
                  <a:pt x="36" y="144"/>
                  <a:pt x="20" y="128"/>
                </a:cubicBezTo>
                <a:cubicBezTo>
                  <a:pt x="32" y="118"/>
                  <a:pt x="45" y="106"/>
                  <a:pt x="59" y="95"/>
                </a:cubicBezTo>
                <a:cubicBezTo>
                  <a:pt x="85" y="74"/>
                  <a:pt x="111" y="53"/>
                  <a:pt x="137" y="32"/>
                </a:cubicBezTo>
                <a:cubicBezTo>
                  <a:pt x="142" y="27"/>
                  <a:pt x="149" y="25"/>
                  <a:pt x="156" y="22"/>
                </a:cubicBezTo>
                <a:cubicBezTo>
                  <a:pt x="150" y="11"/>
                  <a:pt x="139" y="9"/>
                  <a:pt x="129" y="18"/>
                </a:cubicBezTo>
                <a:cubicBezTo>
                  <a:pt x="89" y="52"/>
                  <a:pt x="49" y="87"/>
                  <a:pt x="8" y="122"/>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72" name="Google Shape;372;p46"/>
          <p:cNvSpPr/>
          <p:nvPr/>
        </p:nvSpPr>
        <p:spPr>
          <a:xfrm>
            <a:off x="6698264" y="291948"/>
            <a:ext cx="554034" cy="495303"/>
          </a:xfrm>
          <a:custGeom>
            <a:rect b="b" l="l" r="r" t="t"/>
            <a:pathLst>
              <a:path extrusionOk="0" h="177" w="198">
                <a:moveTo>
                  <a:pt x="179" y="128"/>
                </a:moveTo>
                <a:cubicBezTo>
                  <a:pt x="163" y="145"/>
                  <a:pt x="148" y="160"/>
                  <a:pt x="132" y="177"/>
                </a:cubicBezTo>
                <a:cubicBezTo>
                  <a:pt x="120" y="168"/>
                  <a:pt x="106" y="158"/>
                  <a:pt x="93" y="148"/>
                </a:cubicBezTo>
                <a:cubicBezTo>
                  <a:pt x="65" y="126"/>
                  <a:pt x="38" y="105"/>
                  <a:pt x="10" y="84"/>
                </a:cubicBezTo>
                <a:cubicBezTo>
                  <a:pt x="1" y="77"/>
                  <a:pt x="0" y="64"/>
                  <a:pt x="8" y="51"/>
                </a:cubicBezTo>
                <a:cubicBezTo>
                  <a:pt x="17" y="36"/>
                  <a:pt x="27" y="22"/>
                  <a:pt x="42" y="11"/>
                </a:cubicBezTo>
                <a:cubicBezTo>
                  <a:pt x="56" y="1"/>
                  <a:pt x="62" y="0"/>
                  <a:pt x="75" y="11"/>
                </a:cubicBezTo>
                <a:cubicBezTo>
                  <a:pt x="114" y="45"/>
                  <a:pt x="153" y="78"/>
                  <a:pt x="192" y="112"/>
                </a:cubicBezTo>
                <a:cubicBezTo>
                  <a:pt x="194" y="114"/>
                  <a:pt x="196" y="115"/>
                  <a:pt x="198" y="117"/>
                </a:cubicBezTo>
                <a:cubicBezTo>
                  <a:pt x="193" y="123"/>
                  <a:pt x="189" y="122"/>
                  <a:pt x="184" y="118"/>
                </a:cubicBezTo>
                <a:cubicBezTo>
                  <a:pt x="151" y="89"/>
                  <a:pt x="118" y="60"/>
                  <a:pt x="85" y="32"/>
                </a:cubicBezTo>
                <a:cubicBezTo>
                  <a:pt x="80" y="27"/>
                  <a:pt x="75" y="23"/>
                  <a:pt x="70" y="19"/>
                </a:cubicBezTo>
                <a:cubicBezTo>
                  <a:pt x="60" y="11"/>
                  <a:pt x="56" y="11"/>
                  <a:pt x="46" y="18"/>
                </a:cubicBezTo>
                <a:cubicBezTo>
                  <a:pt x="44" y="20"/>
                  <a:pt x="42" y="22"/>
                  <a:pt x="40" y="25"/>
                </a:cubicBezTo>
                <a:cubicBezTo>
                  <a:pt x="67" y="27"/>
                  <a:pt x="80" y="48"/>
                  <a:pt x="98" y="62"/>
                </a:cubicBezTo>
                <a:cubicBezTo>
                  <a:pt x="126" y="83"/>
                  <a:pt x="152" y="106"/>
                  <a:pt x="179" y="128"/>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73" name="Google Shape;373;p46"/>
          <p:cNvSpPr/>
          <p:nvPr/>
        </p:nvSpPr>
        <p:spPr>
          <a:xfrm>
            <a:off x="7249126" y="607865"/>
            <a:ext cx="660397" cy="685800"/>
          </a:xfrm>
          <a:custGeom>
            <a:rect b="b" l="l" r="r" t="t"/>
            <a:pathLst>
              <a:path extrusionOk="0" h="245" w="236">
                <a:moveTo>
                  <a:pt x="209" y="245"/>
                </a:moveTo>
                <a:cubicBezTo>
                  <a:pt x="204" y="240"/>
                  <a:pt x="200" y="236"/>
                  <a:pt x="195" y="231"/>
                </a:cubicBezTo>
                <a:cubicBezTo>
                  <a:pt x="195" y="230"/>
                  <a:pt x="196" y="228"/>
                  <a:pt x="197" y="227"/>
                </a:cubicBezTo>
                <a:cubicBezTo>
                  <a:pt x="212" y="200"/>
                  <a:pt x="219" y="172"/>
                  <a:pt x="214" y="141"/>
                </a:cubicBezTo>
                <a:cubicBezTo>
                  <a:pt x="210" y="116"/>
                  <a:pt x="200" y="94"/>
                  <a:pt x="184" y="75"/>
                </a:cubicBezTo>
                <a:cubicBezTo>
                  <a:pt x="171" y="81"/>
                  <a:pt x="186" y="92"/>
                  <a:pt x="179" y="101"/>
                </a:cubicBezTo>
                <a:cubicBezTo>
                  <a:pt x="176" y="97"/>
                  <a:pt x="174" y="95"/>
                  <a:pt x="173" y="93"/>
                </a:cubicBezTo>
                <a:cubicBezTo>
                  <a:pt x="158" y="97"/>
                  <a:pt x="170" y="110"/>
                  <a:pt x="165" y="119"/>
                </a:cubicBezTo>
                <a:cubicBezTo>
                  <a:pt x="162" y="115"/>
                  <a:pt x="160" y="112"/>
                  <a:pt x="158" y="109"/>
                </a:cubicBezTo>
                <a:cubicBezTo>
                  <a:pt x="151" y="113"/>
                  <a:pt x="147" y="117"/>
                  <a:pt x="151" y="125"/>
                </a:cubicBezTo>
                <a:cubicBezTo>
                  <a:pt x="152" y="127"/>
                  <a:pt x="150" y="130"/>
                  <a:pt x="149" y="134"/>
                </a:cubicBezTo>
                <a:cubicBezTo>
                  <a:pt x="146" y="129"/>
                  <a:pt x="144" y="125"/>
                  <a:pt x="142" y="123"/>
                </a:cubicBezTo>
                <a:cubicBezTo>
                  <a:pt x="125" y="123"/>
                  <a:pt x="135" y="139"/>
                  <a:pt x="127" y="146"/>
                </a:cubicBezTo>
                <a:cubicBezTo>
                  <a:pt x="125" y="141"/>
                  <a:pt x="123" y="137"/>
                  <a:pt x="121" y="131"/>
                </a:cubicBezTo>
                <a:cubicBezTo>
                  <a:pt x="115" y="135"/>
                  <a:pt x="111" y="138"/>
                  <a:pt x="106" y="141"/>
                </a:cubicBezTo>
                <a:cubicBezTo>
                  <a:pt x="103" y="139"/>
                  <a:pt x="100" y="136"/>
                  <a:pt x="98" y="133"/>
                </a:cubicBezTo>
                <a:cubicBezTo>
                  <a:pt x="101" y="129"/>
                  <a:pt x="96" y="121"/>
                  <a:pt x="105" y="119"/>
                </a:cubicBezTo>
                <a:cubicBezTo>
                  <a:pt x="105" y="123"/>
                  <a:pt x="106" y="126"/>
                  <a:pt x="107" y="130"/>
                </a:cubicBezTo>
                <a:cubicBezTo>
                  <a:pt x="111" y="129"/>
                  <a:pt x="115" y="127"/>
                  <a:pt x="117" y="126"/>
                </a:cubicBezTo>
                <a:cubicBezTo>
                  <a:pt x="119" y="121"/>
                  <a:pt x="120" y="117"/>
                  <a:pt x="121" y="111"/>
                </a:cubicBezTo>
                <a:cubicBezTo>
                  <a:pt x="124" y="116"/>
                  <a:pt x="125" y="119"/>
                  <a:pt x="127" y="123"/>
                </a:cubicBezTo>
                <a:cubicBezTo>
                  <a:pt x="131" y="120"/>
                  <a:pt x="135" y="118"/>
                  <a:pt x="137" y="116"/>
                </a:cubicBezTo>
                <a:cubicBezTo>
                  <a:pt x="137" y="110"/>
                  <a:pt x="137" y="106"/>
                  <a:pt x="137" y="101"/>
                </a:cubicBezTo>
                <a:cubicBezTo>
                  <a:pt x="138" y="101"/>
                  <a:pt x="138" y="101"/>
                  <a:pt x="139" y="101"/>
                </a:cubicBezTo>
                <a:cubicBezTo>
                  <a:pt x="141" y="104"/>
                  <a:pt x="143" y="107"/>
                  <a:pt x="144" y="109"/>
                </a:cubicBezTo>
                <a:cubicBezTo>
                  <a:pt x="159" y="107"/>
                  <a:pt x="147" y="94"/>
                  <a:pt x="155" y="87"/>
                </a:cubicBezTo>
                <a:cubicBezTo>
                  <a:pt x="157" y="90"/>
                  <a:pt x="158" y="92"/>
                  <a:pt x="160" y="95"/>
                </a:cubicBezTo>
                <a:cubicBezTo>
                  <a:pt x="166" y="90"/>
                  <a:pt x="170" y="85"/>
                  <a:pt x="166" y="77"/>
                </a:cubicBezTo>
                <a:cubicBezTo>
                  <a:pt x="165" y="75"/>
                  <a:pt x="167" y="72"/>
                  <a:pt x="168" y="68"/>
                </a:cubicBezTo>
                <a:cubicBezTo>
                  <a:pt x="170" y="71"/>
                  <a:pt x="172" y="73"/>
                  <a:pt x="173" y="75"/>
                </a:cubicBezTo>
                <a:cubicBezTo>
                  <a:pt x="177" y="71"/>
                  <a:pt x="178" y="67"/>
                  <a:pt x="173" y="64"/>
                </a:cubicBezTo>
                <a:cubicBezTo>
                  <a:pt x="138" y="33"/>
                  <a:pt x="98" y="23"/>
                  <a:pt x="53" y="34"/>
                </a:cubicBezTo>
                <a:cubicBezTo>
                  <a:pt x="39" y="37"/>
                  <a:pt x="26" y="44"/>
                  <a:pt x="13" y="49"/>
                </a:cubicBezTo>
                <a:cubicBezTo>
                  <a:pt x="9" y="45"/>
                  <a:pt x="4" y="40"/>
                  <a:pt x="0" y="35"/>
                </a:cubicBezTo>
                <a:cubicBezTo>
                  <a:pt x="13" y="24"/>
                  <a:pt x="29" y="17"/>
                  <a:pt x="46" y="13"/>
                </a:cubicBezTo>
                <a:cubicBezTo>
                  <a:pt x="99" y="0"/>
                  <a:pt x="147" y="11"/>
                  <a:pt x="188" y="48"/>
                </a:cubicBezTo>
                <a:cubicBezTo>
                  <a:pt x="220" y="78"/>
                  <a:pt x="236" y="114"/>
                  <a:pt x="236" y="158"/>
                </a:cubicBezTo>
                <a:cubicBezTo>
                  <a:pt x="236" y="188"/>
                  <a:pt x="229" y="214"/>
                  <a:pt x="215" y="239"/>
                </a:cubicBezTo>
                <a:cubicBezTo>
                  <a:pt x="213" y="241"/>
                  <a:pt x="211" y="243"/>
                  <a:pt x="209" y="245"/>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74" name="Google Shape;374;p46"/>
          <p:cNvSpPr/>
          <p:nvPr/>
        </p:nvSpPr>
        <p:spPr>
          <a:xfrm>
            <a:off x="6761759" y="1257153"/>
            <a:ext cx="338135" cy="322261"/>
          </a:xfrm>
          <a:custGeom>
            <a:rect b="b" l="l" r="r" t="t"/>
            <a:pathLst>
              <a:path extrusionOk="0" h="115" w="121">
                <a:moveTo>
                  <a:pt x="98" y="0"/>
                </a:moveTo>
                <a:cubicBezTo>
                  <a:pt x="106" y="13"/>
                  <a:pt x="113" y="25"/>
                  <a:pt x="121" y="38"/>
                </a:cubicBezTo>
                <a:cubicBezTo>
                  <a:pt x="119" y="40"/>
                  <a:pt x="116" y="42"/>
                  <a:pt x="114" y="44"/>
                </a:cubicBezTo>
                <a:cubicBezTo>
                  <a:pt x="97" y="57"/>
                  <a:pt x="81" y="69"/>
                  <a:pt x="65" y="82"/>
                </a:cubicBezTo>
                <a:cubicBezTo>
                  <a:pt x="58" y="89"/>
                  <a:pt x="49" y="96"/>
                  <a:pt x="52" y="109"/>
                </a:cubicBezTo>
                <a:cubicBezTo>
                  <a:pt x="53" y="110"/>
                  <a:pt x="50" y="113"/>
                  <a:pt x="49" y="114"/>
                </a:cubicBezTo>
                <a:cubicBezTo>
                  <a:pt x="46" y="115"/>
                  <a:pt x="44" y="115"/>
                  <a:pt x="41" y="114"/>
                </a:cubicBezTo>
                <a:cubicBezTo>
                  <a:pt x="21" y="113"/>
                  <a:pt x="0" y="86"/>
                  <a:pt x="2" y="67"/>
                </a:cubicBezTo>
                <a:cubicBezTo>
                  <a:pt x="4" y="58"/>
                  <a:pt x="6" y="57"/>
                  <a:pt x="15" y="58"/>
                </a:cubicBezTo>
                <a:cubicBezTo>
                  <a:pt x="19" y="59"/>
                  <a:pt x="25" y="58"/>
                  <a:pt x="29" y="56"/>
                </a:cubicBezTo>
                <a:cubicBezTo>
                  <a:pt x="46" y="43"/>
                  <a:pt x="63" y="31"/>
                  <a:pt x="79" y="17"/>
                </a:cubicBezTo>
                <a:cubicBezTo>
                  <a:pt x="86" y="12"/>
                  <a:pt x="92" y="6"/>
                  <a:pt x="98" y="0"/>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75" name="Google Shape;375;p46"/>
          <p:cNvSpPr/>
          <p:nvPr/>
        </p:nvSpPr>
        <p:spPr>
          <a:xfrm>
            <a:off x="7874603" y="1253980"/>
            <a:ext cx="341308" cy="322261"/>
          </a:xfrm>
          <a:custGeom>
            <a:rect b="b" l="l" r="r" t="t"/>
            <a:pathLst>
              <a:path extrusionOk="0" h="115" w="122">
                <a:moveTo>
                  <a:pt x="72" y="101"/>
                </a:moveTo>
                <a:cubicBezTo>
                  <a:pt x="53" y="74"/>
                  <a:pt x="26" y="57"/>
                  <a:pt x="0" y="39"/>
                </a:cubicBezTo>
                <a:cubicBezTo>
                  <a:pt x="8" y="26"/>
                  <a:pt x="15" y="13"/>
                  <a:pt x="23" y="0"/>
                </a:cubicBezTo>
                <a:cubicBezTo>
                  <a:pt x="35" y="12"/>
                  <a:pt x="48" y="24"/>
                  <a:pt x="61" y="34"/>
                </a:cubicBezTo>
                <a:cubicBezTo>
                  <a:pt x="71" y="43"/>
                  <a:pt x="82" y="50"/>
                  <a:pt x="93" y="57"/>
                </a:cubicBezTo>
                <a:cubicBezTo>
                  <a:pt x="98" y="60"/>
                  <a:pt x="104" y="62"/>
                  <a:pt x="111" y="58"/>
                </a:cubicBezTo>
                <a:cubicBezTo>
                  <a:pt x="116" y="56"/>
                  <a:pt x="118" y="60"/>
                  <a:pt x="119" y="64"/>
                </a:cubicBezTo>
                <a:cubicBezTo>
                  <a:pt x="122" y="78"/>
                  <a:pt x="117" y="90"/>
                  <a:pt x="108" y="99"/>
                </a:cubicBezTo>
                <a:cubicBezTo>
                  <a:pt x="102" y="106"/>
                  <a:pt x="96" y="115"/>
                  <a:pt x="85" y="113"/>
                </a:cubicBezTo>
                <a:cubicBezTo>
                  <a:pt x="80" y="109"/>
                  <a:pt x="76" y="105"/>
                  <a:pt x="72" y="101"/>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
        <p:nvSpPr>
          <p:cNvPr id="376" name="Google Shape;376;p46"/>
          <p:cNvSpPr/>
          <p:nvPr/>
        </p:nvSpPr>
        <p:spPr>
          <a:xfrm>
            <a:off x="8074628" y="1536547"/>
            <a:ext cx="38103" cy="36511"/>
          </a:xfrm>
          <a:custGeom>
            <a:rect b="b" l="l" r="r" t="t"/>
            <a:pathLst>
              <a:path extrusionOk="0" h="13" w="14">
                <a:moveTo>
                  <a:pt x="1" y="0"/>
                </a:moveTo>
                <a:cubicBezTo>
                  <a:pt x="5" y="4"/>
                  <a:pt x="9" y="8"/>
                  <a:pt x="14" y="12"/>
                </a:cubicBezTo>
                <a:cubicBezTo>
                  <a:pt x="9" y="12"/>
                  <a:pt x="5" y="12"/>
                  <a:pt x="0" y="13"/>
                </a:cubicBezTo>
                <a:cubicBezTo>
                  <a:pt x="0" y="8"/>
                  <a:pt x="1" y="4"/>
                  <a:pt x="1" y="0"/>
                </a:cubicBezTo>
                <a:close/>
              </a:path>
            </a:pathLst>
          </a:custGeom>
          <a:solidFill>
            <a:srgbClr val="C9535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Calibri"/>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7"/>
          <p:cNvSpPr/>
          <p:nvPr/>
        </p:nvSpPr>
        <p:spPr>
          <a:xfrm rot="10800000">
            <a:off x="49201" y="12816"/>
            <a:ext cx="9094800" cy="1202400"/>
          </a:xfrm>
          <a:custGeom>
            <a:rect b="b" l="l" r="r" t="t"/>
            <a:pathLst>
              <a:path extrusionOk="0" h="120000" w="120000">
                <a:moveTo>
                  <a:pt x="0" y="120000"/>
                </a:moveTo>
                <a:lnTo>
                  <a:pt x="60000" y="0"/>
                </a:lnTo>
                <a:lnTo>
                  <a:pt x="120000" y="120000"/>
                </a:lnTo>
                <a:close/>
              </a:path>
            </a:pathLst>
          </a:custGeom>
          <a:solidFill>
            <a:srgbClr val="C9535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382" name="Google Shape;382;p47"/>
          <p:cNvSpPr txBox="1"/>
          <p:nvPr>
            <p:ph type="title"/>
          </p:nvPr>
        </p:nvSpPr>
        <p:spPr>
          <a:xfrm>
            <a:off x="2198100" y="-154275"/>
            <a:ext cx="4747800" cy="1202400"/>
          </a:xfrm>
          <a:prstGeom prst="rect">
            <a:avLst/>
          </a:prstGeom>
          <a:no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Clr>
                <a:srgbClr val="09539E"/>
              </a:buClr>
              <a:buSzPts val="13800"/>
              <a:buFont typeface="Racing Sans One"/>
              <a:buNone/>
            </a:pPr>
            <a:r>
              <a:rPr lang="en" sz="8100">
                <a:solidFill>
                  <a:srgbClr val="09539E"/>
                </a:solidFill>
              </a:rPr>
              <a:t>KNN</a:t>
            </a:r>
            <a:endParaRPr sz="100">
              <a:solidFill>
                <a:srgbClr val="09539E"/>
              </a:solidFill>
            </a:endParaRPr>
          </a:p>
        </p:txBody>
      </p:sp>
      <p:sp>
        <p:nvSpPr>
          <p:cNvPr id="383" name="Google Shape;383;p47"/>
          <p:cNvSpPr txBox="1"/>
          <p:nvPr/>
        </p:nvSpPr>
        <p:spPr>
          <a:xfrm>
            <a:off x="-747350" y="-193425"/>
            <a:ext cx="13716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ubik"/>
              <a:ea typeface="Rubik"/>
              <a:cs typeface="Rubik"/>
              <a:sym typeface="Rubik"/>
            </a:endParaRPr>
          </a:p>
        </p:txBody>
      </p:sp>
      <p:pic>
        <p:nvPicPr>
          <p:cNvPr id="384" name="Google Shape;384;p47"/>
          <p:cNvPicPr preferRelativeResize="0"/>
          <p:nvPr/>
        </p:nvPicPr>
        <p:blipFill rotWithShape="1">
          <a:blip r:embed="rId3">
            <a:alphaModFix/>
          </a:blip>
          <a:srcRect b="0" l="0" r="49561" t="0"/>
          <a:stretch/>
        </p:blipFill>
        <p:spPr>
          <a:xfrm>
            <a:off x="428775" y="1116825"/>
            <a:ext cx="3728651" cy="3875825"/>
          </a:xfrm>
          <a:prstGeom prst="rect">
            <a:avLst/>
          </a:prstGeom>
          <a:noFill/>
          <a:ln>
            <a:noFill/>
          </a:ln>
        </p:spPr>
      </p:pic>
      <p:sp>
        <p:nvSpPr>
          <p:cNvPr id="385" name="Google Shape;385;p47"/>
          <p:cNvSpPr txBox="1"/>
          <p:nvPr/>
        </p:nvSpPr>
        <p:spPr>
          <a:xfrm>
            <a:off x="4365125" y="1617350"/>
            <a:ext cx="4495800" cy="2993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ubik"/>
              <a:buChar char="●"/>
            </a:pPr>
            <a:r>
              <a:rPr b="1" lang="en">
                <a:latin typeface="Rubik"/>
                <a:ea typeface="Rubik"/>
                <a:cs typeface="Rubik"/>
                <a:sym typeface="Rubik"/>
              </a:rPr>
              <a:t>Using the Elbow Rule and Silhouette Score </a:t>
            </a:r>
            <a:r>
              <a:rPr b="1" lang="en">
                <a:latin typeface="Rubik"/>
                <a:ea typeface="Rubik"/>
                <a:cs typeface="Rubik"/>
                <a:sym typeface="Rubik"/>
              </a:rPr>
              <a:t>determined that the ideal number of clusters to use was 2</a:t>
            </a:r>
            <a:endParaRPr b="1">
              <a:latin typeface="Rubik"/>
              <a:ea typeface="Rubik"/>
              <a:cs typeface="Rubik"/>
              <a:sym typeface="Rubik"/>
            </a:endParaRPr>
          </a:p>
          <a:p>
            <a:pPr indent="0" lvl="0" marL="457200" rtl="0" algn="l">
              <a:spcBef>
                <a:spcPts val="0"/>
              </a:spcBef>
              <a:spcAft>
                <a:spcPts val="0"/>
              </a:spcAft>
              <a:buNone/>
            </a:pPr>
            <a:r>
              <a:t/>
            </a:r>
            <a:endParaRPr b="1">
              <a:latin typeface="Rubik"/>
              <a:ea typeface="Rubik"/>
              <a:cs typeface="Rubik"/>
              <a:sym typeface="Rubik"/>
            </a:endParaRPr>
          </a:p>
          <a:p>
            <a:pPr indent="0" lvl="0" marL="457200" rtl="0" algn="l">
              <a:spcBef>
                <a:spcPts val="0"/>
              </a:spcBef>
              <a:spcAft>
                <a:spcPts val="0"/>
              </a:spcAft>
              <a:buNone/>
            </a:pPr>
            <a:r>
              <a:t/>
            </a:r>
            <a:endParaRPr b="1">
              <a:latin typeface="Rubik"/>
              <a:ea typeface="Rubik"/>
              <a:cs typeface="Rubik"/>
              <a:sym typeface="Rubik"/>
            </a:endParaRPr>
          </a:p>
          <a:p>
            <a:pPr indent="-317500" lvl="0" marL="457200" rtl="0" algn="l">
              <a:spcBef>
                <a:spcPts val="0"/>
              </a:spcBef>
              <a:spcAft>
                <a:spcPts val="0"/>
              </a:spcAft>
              <a:buSzPts val="1400"/>
              <a:buFont typeface="Rubik"/>
              <a:buChar char="●"/>
            </a:pPr>
            <a:r>
              <a:rPr b="1" lang="en">
                <a:solidFill>
                  <a:schemeClr val="dk1"/>
                </a:solidFill>
                <a:latin typeface="Rubik"/>
                <a:ea typeface="Rubik"/>
                <a:cs typeface="Rubik"/>
                <a:sym typeface="Rubik"/>
              </a:rPr>
              <a:t>Cluster 0 (Red)’s cluster center is </a:t>
            </a:r>
            <a:endParaRPr b="1">
              <a:solidFill>
                <a:schemeClr val="dk1"/>
              </a:solidFill>
              <a:latin typeface="Rubik"/>
              <a:ea typeface="Rubik"/>
              <a:cs typeface="Rubik"/>
              <a:sym typeface="Rubik"/>
            </a:endParaRPr>
          </a:p>
          <a:p>
            <a:pPr indent="-317500" lvl="1" marL="914400" rtl="0" algn="l">
              <a:spcBef>
                <a:spcPts val="0"/>
              </a:spcBef>
              <a:spcAft>
                <a:spcPts val="0"/>
              </a:spcAft>
              <a:buSzPts val="1400"/>
              <a:buFont typeface="Rubik"/>
              <a:buChar char="○"/>
            </a:pPr>
            <a:r>
              <a:rPr b="1" lang="en">
                <a:solidFill>
                  <a:schemeClr val="dk1"/>
                </a:solidFill>
                <a:latin typeface="Rubik"/>
                <a:ea typeface="Rubik"/>
                <a:cs typeface="Rubik"/>
                <a:sym typeface="Rubik"/>
              </a:rPr>
              <a:t>300 pitches </a:t>
            </a:r>
            <a:endParaRPr b="1">
              <a:solidFill>
                <a:schemeClr val="dk1"/>
              </a:solidFill>
              <a:latin typeface="Rubik"/>
              <a:ea typeface="Rubik"/>
              <a:cs typeface="Rubik"/>
              <a:sym typeface="Rubik"/>
            </a:endParaRPr>
          </a:p>
          <a:p>
            <a:pPr indent="-317500" lvl="1" marL="914400" rtl="0" algn="l">
              <a:spcBef>
                <a:spcPts val="0"/>
              </a:spcBef>
              <a:spcAft>
                <a:spcPts val="0"/>
              </a:spcAft>
              <a:buSzPts val="1400"/>
              <a:buFont typeface="Rubik"/>
              <a:buChar char="○"/>
            </a:pPr>
            <a:r>
              <a:rPr b="1" lang="en">
                <a:solidFill>
                  <a:schemeClr val="dk1"/>
                </a:solidFill>
                <a:latin typeface="Rubik"/>
                <a:ea typeface="Rubik"/>
                <a:cs typeface="Rubik"/>
                <a:sym typeface="Rubik"/>
              </a:rPr>
              <a:t>0.85 Timer Violations</a:t>
            </a:r>
            <a:endParaRPr b="1">
              <a:solidFill>
                <a:schemeClr val="dk1"/>
              </a:solidFill>
              <a:latin typeface="Rubik"/>
              <a:ea typeface="Rubik"/>
              <a:cs typeface="Rubik"/>
              <a:sym typeface="Rubik"/>
            </a:endParaRPr>
          </a:p>
          <a:p>
            <a:pPr indent="0" lvl="0" marL="457200" rtl="0" algn="l">
              <a:spcBef>
                <a:spcPts val="0"/>
              </a:spcBef>
              <a:spcAft>
                <a:spcPts val="0"/>
              </a:spcAft>
              <a:buNone/>
            </a:pPr>
            <a:r>
              <a:t/>
            </a:r>
            <a:endParaRPr b="1">
              <a:solidFill>
                <a:schemeClr val="dk1"/>
              </a:solidFill>
              <a:latin typeface="Rubik"/>
              <a:ea typeface="Rubik"/>
              <a:cs typeface="Rubik"/>
              <a:sym typeface="Rubik"/>
            </a:endParaRPr>
          </a:p>
          <a:p>
            <a:pPr indent="0" lvl="0" marL="457200" rtl="0" algn="l">
              <a:spcBef>
                <a:spcPts val="0"/>
              </a:spcBef>
              <a:spcAft>
                <a:spcPts val="0"/>
              </a:spcAft>
              <a:buNone/>
            </a:pPr>
            <a:r>
              <a:t/>
            </a:r>
            <a:endParaRPr b="1">
              <a:solidFill>
                <a:schemeClr val="dk1"/>
              </a:solidFill>
              <a:latin typeface="Rubik"/>
              <a:ea typeface="Rubik"/>
              <a:cs typeface="Rubik"/>
              <a:sym typeface="Rubik"/>
            </a:endParaRPr>
          </a:p>
          <a:p>
            <a:pPr indent="-317500" lvl="0" marL="457200" rtl="0" algn="l">
              <a:spcBef>
                <a:spcPts val="0"/>
              </a:spcBef>
              <a:spcAft>
                <a:spcPts val="0"/>
              </a:spcAft>
              <a:buClr>
                <a:schemeClr val="dk1"/>
              </a:buClr>
              <a:buSzPts val="1400"/>
              <a:buFont typeface="Rubik"/>
              <a:buChar char="●"/>
            </a:pPr>
            <a:r>
              <a:rPr b="1" lang="en">
                <a:solidFill>
                  <a:schemeClr val="dk1"/>
                </a:solidFill>
                <a:latin typeface="Rubik"/>
                <a:ea typeface="Rubik"/>
                <a:cs typeface="Rubik"/>
                <a:sym typeface="Rubik"/>
              </a:rPr>
              <a:t>Cluster 1 (Blue)’s cluster center is:</a:t>
            </a:r>
            <a:endParaRPr b="1">
              <a:solidFill>
                <a:schemeClr val="dk1"/>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b="1" lang="en">
                <a:solidFill>
                  <a:schemeClr val="dk1"/>
                </a:solidFill>
                <a:latin typeface="Rubik"/>
                <a:ea typeface="Rubik"/>
                <a:cs typeface="Rubik"/>
                <a:sym typeface="Rubik"/>
              </a:rPr>
              <a:t>1375 pitches thrown </a:t>
            </a:r>
            <a:endParaRPr b="1">
              <a:solidFill>
                <a:schemeClr val="dk1"/>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b="1" lang="en">
                <a:solidFill>
                  <a:schemeClr val="dk1"/>
                </a:solidFill>
                <a:latin typeface="Rubik"/>
                <a:ea typeface="Rubik"/>
                <a:cs typeface="Rubik"/>
                <a:sym typeface="Rubik"/>
              </a:rPr>
              <a:t>1.10 timer violations</a:t>
            </a:r>
            <a:endParaRPr b="1">
              <a:solidFill>
                <a:schemeClr val="dk1"/>
              </a:solidFill>
              <a:latin typeface="Rubik"/>
              <a:ea typeface="Rubik"/>
              <a:cs typeface="Rubik"/>
              <a:sym typeface="Rubik"/>
            </a:endParaRPr>
          </a:p>
          <a:p>
            <a:pPr indent="0" lvl="0" marL="0" rtl="0" algn="l">
              <a:spcBef>
                <a:spcPts val="0"/>
              </a:spcBef>
              <a:spcAft>
                <a:spcPts val="0"/>
              </a:spcAft>
              <a:buNone/>
            </a:pPr>
            <a:r>
              <a:t/>
            </a:r>
            <a:endParaRPr>
              <a:solidFill>
                <a:schemeClr val="dk1"/>
              </a:solidFill>
              <a:latin typeface="Rubik"/>
              <a:ea typeface="Rubik"/>
              <a:cs typeface="Rubik"/>
              <a:sym typeface="Rubik"/>
            </a:endParaRPr>
          </a:p>
          <a:p>
            <a:pPr indent="0" lvl="0" marL="0" rtl="0" algn="l">
              <a:spcBef>
                <a:spcPts val="0"/>
              </a:spcBef>
              <a:spcAft>
                <a:spcPts val="0"/>
              </a:spcAft>
              <a:buNone/>
            </a:pPr>
            <a:r>
              <a:t/>
            </a:r>
            <a:endParaRPr>
              <a:solidFill>
                <a:schemeClr val="dk1"/>
              </a:solidFill>
              <a:latin typeface="Rubik"/>
              <a:ea typeface="Rubik"/>
              <a:cs typeface="Rubik"/>
              <a:sym typeface="Rubik"/>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8"/>
          <p:cNvSpPr/>
          <p:nvPr/>
        </p:nvSpPr>
        <p:spPr>
          <a:xfrm rot="10800000">
            <a:off x="49201" y="12816"/>
            <a:ext cx="9094800" cy="1202400"/>
          </a:xfrm>
          <a:custGeom>
            <a:rect b="b" l="l" r="r" t="t"/>
            <a:pathLst>
              <a:path extrusionOk="0" h="120000" w="120000">
                <a:moveTo>
                  <a:pt x="0" y="120000"/>
                </a:moveTo>
                <a:lnTo>
                  <a:pt x="60000" y="0"/>
                </a:lnTo>
                <a:lnTo>
                  <a:pt x="120000" y="120000"/>
                </a:lnTo>
                <a:close/>
              </a:path>
            </a:pathLst>
          </a:custGeom>
          <a:solidFill>
            <a:srgbClr val="C95353"/>
          </a:solidFill>
          <a:ln>
            <a:noFill/>
          </a:ln>
        </p:spPr>
        <p:txBody>
          <a:bodyPr anchorCtr="1"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Calibri"/>
              <a:buNone/>
            </a:pPr>
            <a:r>
              <a:t/>
            </a:r>
            <a:endParaRPr b="0" i="0" sz="1400" u="none" cap="none" strike="noStrike">
              <a:solidFill>
                <a:srgbClr val="C3D6BC"/>
              </a:solidFill>
              <a:latin typeface="Arial"/>
              <a:ea typeface="Arial"/>
              <a:cs typeface="Arial"/>
              <a:sym typeface="Arial"/>
            </a:endParaRPr>
          </a:p>
        </p:txBody>
      </p:sp>
      <p:sp>
        <p:nvSpPr>
          <p:cNvPr id="391" name="Google Shape;391;p48"/>
          <p:cNvSpPr txBox="1"/>
          <p:nvPr>
            <p:ph type="title"/>
          </p:nvPr>
        </p:nvSpPr>
        <p:spPr>
          <a:xfrm>
            <a:off x="0" y="-154275"/>
            <a:ext cx="9144000" cy="1202400"/>
          </a:xfrm>
          <a:prstGeom prst="rect">
            <a:avLst/>
          </a:prstGeom>
          <a:noFill/>
          <a:ln>
            <a:noFill/>
          </a:ln>
        </p:spPr>
        <p:txBody>
          <a:bodyPr anchorCtr="0" anchor="ctr" bIns="91400" lIns="91400" spcFirstLastPara="1" rIns="91400" wrap="square" tIns="91400">
            <a:noAutofit/>
          </a:bodyPr>
          <a:lstStyle/>
          <a:p>
            <a:pPr indent="0" lvl="0" marL="0" rtl="0" algn="ctr">
              <a:lnSpc>
                <a:spcPct val="100000"/>
              </a:lnSpc>
              <a:spcBef>
                <a:spcPts val="0"/>
              </a:spcBef>
              <a:spcAft>
                <a:spcPts val="0"/>
              </a:spcAft>
              <a:buClr>
                <a:srgbClr val="09539E"/>
              </a:buClr>
              <a:buSzPts val="13800"/>
              <a:buFont typeface="Racing Sans One"/>
              <a:buNone/>
            </a:pPr>
            <a:r>
              <a:rPr lang="en" sz="8100">
                <a:solidFill>
                  <a:srgbClr val="09539E"/>
                </a:solidFill>
              </a:rPr>
              <a:t>Linear Regression</a:t>
            </a:r>
            <a:endParaRPr sz="100">
              <a:solidFill>
                <a:srgbClr val="09539E"/>
              </a:solidFill>
            </a:endParaRPr>
          </a:p>
        </p:txBody>
      </p:sp>
      <p:sp>
        <p:nvSpPr>
          <p:cNvPr id="392" name="Google Shape;392;p48"/>
          <p:cNvSpPr txBox="1"/>
          <p:nvPr/>
        </p:nvSpPr>
        <p:spPr>
          <a:xfrm>
            <a:off x="-747350" y="-193425"/>
            <a:ext cx="13716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ubik"/>
              <a:ea typeface="Rubik"/>
              <a:cs typeface="Rubik"/>
              <a:sym typeface="Rubik"/>
            </a:endParaRPr>
          </a:p>
        </p:txBody>
      </p:sp>
      <p:sp>
        <p:nvSpPr>
          <p:cNvPr id="393" name="Google Shape;393;p48"/>
          <p:cNvSpPr txBox="1"/>
          <p:nvPr/>
        </p:nvSpPr>
        <p:spPr>
          <a:xfrm>
            <a:off x="4230725" y="1617350"/>
            <a:ext cx="4838100" cy="2993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ubik"/>
              <a:buChar char="●"/>
            </a:pPr>
            <a:r>
              <a:rPr b="1" lang="en">
                <a:latin typeface="Rubik"/>
                <a:ea typeface="Rubik"/>
                <a:cs typeface="Rubik"/>
                <a:sym typeface="Rubik"/>
              </a:rPr>
              <a:t>Two variable Linear Regression Model</a:t>
            </a:r>
            <a:endParaRPr>
              <a:solidFill>
                <a:schemeClr val="dk1"/>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lang="en">
                <a:solidFill>
                  <a:schemeClr val="dk1"/>
                </a:solidFill>
                <a:latin typeface="Rubik"/>
                <a:ea typeface="Rubik"/>
                <a:cs typeface="Rubik"/>
                <a:sym typeface="Rubik"/>
              </a:rPr>
              <a:t>Data used: 2023 MLB Season Data</a:t>
            </a:r>
            <a:endParaRPr>
              <a:solidFill>
                <a:schemeClr val="dk1"/>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lang="en">
                <a:solidFill>
                  <a:schemeClr val="dk1"/>
                </a:solidFill>
                <a:latin typeface="Rubik"/>
                <a:ea typeface="Rubik"/>
                <a:cs typeface="Rubik"/>
                <a:sym typeface="Rubik"/>
              </a:rPr>
              <a:t>Model Predicts 306.072 timer violations over the span of the 2022 season</a:t>
            </a:r>
            <a:endParaRPr>
              <a:solidFill>
                <a:schemeClr val="dk1"/>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lang="en">
                <a:solidFill>
                  <a:schemeClr val="dk1"/>
                </a:solidFill>
                <a:latin typeface="Rubik"/>
                <a:ea typeface="Rubik"/>
                <a:cs typeface="Rubik"/>
                <a:sym typeface="Rubik"/>
              </a:rPr>
              <a:t>R-Squared Value of 0.11500</a:t>
            </a:r>
            <a:endParaRPr>
              <a:solidFill>
                <a:schemeClr val="dk1"/>
              </a:solidFill>
              <a:latin typeface="Rubik"/>
              <a:ea typeface="Rubik"/>
              <a:cs typeface="Rubik"/>
              <a:sym typeface="Rubik"/>
            </a:endParaRPr>
          </a:p>
          <a:p>
            <a:pPr indent="0" lvl="0" marL="914400" rtl="0" algn="l">
              <a:spcBef>
                <a:spcPts val="0"/>
              </a:spcBef>
              <a:spcAft>
                <a:spcPts val="0"/>
              </a:spcAft>
              <a:buNone/>
            </a:pPr>
            <a:r>
              <a:t/>
            </a:r>
            <a:endParaRPr>
              <a:solidFill>
                <a:schemeClr val="dk1"/>
              </a:solidFill>
              <a:latin typeface="Rubik"/>
              <a:ea typeface="Rubik"/>
              <a:cs typeface="Rubik"/>
              <a:sym typeface="Rubik"/>
            </a:endParaRPr>
          </a:p>
          <a:p>
            <a:pPr indent="-317500" lvl="0" marL="457200" rtl="0" algn="l">
              <a:spcBef>
                <a:spcPts val="0"/>
              </a:spcBef>
              <a:spcAft>
                <a:spcPts val="0"/>
              </a:spcAft>
              <a:buClr>
                <a:schemeClr val="dk1"/>
              </a:buClr>
              <a:buSzPts val="1400"/>
              <a:buFont typeface="Rubik"/>
              <a:buChar char="●"/>
            </a:pPr>
            <a:r>
              <a:rPr b="1" lang="en">
                <a:solidFill>
                  <a:schemeClr val="dk1"/>
                </a:solidFill>
                <a:latin typeface="Rubik"/>
                <a:ea typeface="Rubik"/>
                <a:cs typeface="Rubik"/>
                <a:sym typeface="Rubik"/>
              </a:rPr>
              <a:t>All Variable Linear Regression Model</a:t>
            </a:r>
            <a:endParaRPr b="1">
              <a:solidFill>
                <a:schemeClr val="dk1"/>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lang="en">
                <a:solidFill>
                  <a:schemeClr val="dk1"/>
                </a:solidFill>
                <a:latin typeface="Rubik"/>
                <a:ea typeface="Rubik"/>
                <a:cs typeface="Rubik"/>
                <a:sym typeface="Rubik"/>
              </a:rPr>
              <a:t>No correlation</a:t>
            </a:r>
            <a:endParaRPr>
              <a:solidFill>
                <a:schemeClr val="dk1"/>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lang="en">
                <a:solidFill>
                  <a:schemeClr val="dk1"/>
                </a:solidFill>
                <a:latin typeface="Rubik"/>
                <a:ea typeface="Rubik"/>
                <a:cs typeface="Rubik"/>
                <a:sym typeface="Rubik"/>
              </a:rPr>
              <a:t>R-squared Value of 0.00075</a:t>
            </a:r>
            <a:endParaRPr>
              <a:solidFill>
                <a:schemeClr val="dk1"/>
              </a:solidFill>
              <a:latin typeface="Rubik"/>
              <a:ea typeface="Rubik"/>
              <a:cs typeface="Rubik"/>
              <a:sym typeface="Rubik"/>
            </a:endParaRPr>
          </a:p>
          <a:p>
            <a:pPr indent="0" lvl="0" marL="0" rtl="0" algn="l">
              <a:spcBef>
                <a:spcPts val="0"/>
              </a:spcBef>
              <a:spcAft>
                <a:spcPts val="0"/>
              </a:spcAft>
              <a:buNone/>
            </a:pPr>
            <a:r>
              <a:t/>
            </a:r>
            <a:endParaRPr>
              <a:solidFill>
                <a:schemeClr val="dk1"/>
              </a:solidFill>
              <a:latin typeface="Rubik"/>
              <a:ea typeface="Rubik"/>
              <a:cs typeface="Rubik"/>
              <a:sym typeface="Rubik"/>
            </a:endParaRPr>
          </a:p>
          <a:p>
            <a:pPr indent="-317500" lvl="0" marL="457200" rtl="0" algn="l">
              <a:spcBef>
                <a:spcPts val="0"/>
              </a:spcBef>
              <a:spcAft>
                <a:spcPts val="0"/>
              </a:spcAft>
              <a:buClr>
                <a:schemeClr val="dk1"/>
              </a:buClr>
              <a:buSzPts val="1400"/>
              <a:buFont typeface="Rubik"/>
              <a:buChar char="●"/>
            </a:pPr>
            <a:r>
              <a:rPr b="1" lang="en">
                <a:solidFill>
                  <a:schemeClr val="dk1"/>
                </a:solidFill>
                <a:latin typeface="Rubik"/>
                <a:ea typeface="Rubik"/>
                <a:cs typeface="Rubik"/>
                <a:sym typeface="Rubik"/>
              </a:rPr>
              <a:t>Key Variable Linear Regression Model</a:t>
            </a:r>
            <a:endParaRPr b="1">
              <a:solidFill>
                <a:schemeClr val="dk1"/>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lang="en">
                <a:solidFill>
                  <a:schemeClr val="dk1"/>
                </a:solidFill>
                <a:latin typeface="Rubik"/>
                <a:ea typeface="Rubik"/>
                <a:cs typeface="Rubik"/>
                <a:sym typeface="Rubik"/>
              </a:rPr>
              <a:t>No correlation</a:t>
            </a:r>
            <a:endParaRPr>
              <a:solidFill>
                <a:schemeClr val="dk1"/>
              </a:solidFill>
              <a:latin typeface="Rubik"/>
              <a:ea typeface="Rubik"/>
              <a:cs typeface="Rubik"/>
              <a:sym typeface="Rubik"/>
            </a:endParaRPr>
          </a:p>
          <a:p>
            <a:pPr indent="-317500" lvl="1" marL="914400" rtl="0" algn="l">
              <a:spcBef>
                <a:spcPts val="0"/>
              </a:spcBef>
              <a:spcAft>
                <a:spcPts val="0"/>
              </a:spcAft>
              <a:buClr>
                <a:schemeClr val="dk1"/>
              </a:buClr>
              <a:buSzPts val="1400"/>
              <a:buFont typeface="Rubik"/>
              <a:buChar char="○"/>
            </a:pPr>
            <a:r>
              <a:rPr lang="en">
                <a:solidFill>
                  <a:schemeClr val="dk1"/>
                </a:solidFill>
                <a:latin typeface="Rubik"/>
                <a:ea typeface="Rubik"/>
                <a:cs typeface="Rubik"/>
                <a:sym typeface="Rubik"/>
              </a:rPr>
              <a:t>R-Squared Value of 0.04055</a:t>
            </a:r>
            <a:endParaRPr sz="1600">
              <a:solidFill>
                <a:schemeClr val="dk1"/>
              </a:solidFill>
              <a:latin typeface="Rubik"/>
              <a:ea typeface="Rubik"/>
              <a:cs typeface="Rubik"/>
              <a:sym typeface="Rubik"/>
            </a:endParaRPr>
          </a:p>
          <a:p>
            <a:pPr indent="0" lvl="0" marL="0" rtl="0" algn="l">
              <a:spcBef>
                <a:spcPts val="0"/>
              </a:spcBef>
              <a:spcAft>
                <a:spcPts val="0"/>
              </a:spcAft>
              <a:buNone/>
            </a:pPr>
            <a:r>
              <a:t/>
            </a:r>
            <a:endParaRPr>
              <a:solidFill>
                <a:schemeClr val="dk1"/>
              </a:solidFill>
              <a:latin typeface="Rubik"/>
              <a:ea typeface="Rubik"/>
              <a:cs typeface="Rubik"/>
              <a:sym typeface="Rubik"/>
            </a:endParaRPr>
          </a:p>
          <a:p>
            <a:pPr indent="0" lvl="0" marL="0" rtl="0" algn="l">
              <a:spcBef>
                <a:spcPts val="0"/>
              </a:spcBef>
              <a:spcAft>
                <a:spcPts val="0"/>
              </a:spcAft>
              <a:buNone/>
            </a:pPr>
            <a:r>
              <a:t/>
            </a:r>
            <a:endParaRPr>
              <a:solidFill>
                <a:schemeClr val="dk1"/>
              </a:solidFill>
              <a:latin typeface="Rubik"/>
              <a:ea typeface="Rubik"/>
              <a:cs typeface="Rubik"/>
              <a:sym typeface="Rubik"/>
            </a:endParaRPr>
          </a:p>
          <a:p>
            <a:pPr indent="0" lvl="0" marL="0" rtl="0" algn="l">
              <a:spcBef>
                <a:spcPts val="0"/>
              </a:spcBef>
              <a:spcAft>
                <a:spcPts val="0"/>
              </a:spcAft>
              <a:buNone/>
            </a:pPr>
            <a:r>
              <a:t/>
            </a:r>
            <a:endParaRPr sz="1300">
              <a:solidFill>
                <a:schemeClr val="dk1"/>
              </a:solidFill>
              <a:latin typeface="Rubik"/>
              <a:ea typeface="Rubik"/>
              <a:cs typeface="Rubik"/>
              <a:sym typeface="Rubik"/>
            </a:endParaRPr>
          </a:p>
          <a:p>
            <a:pPr indent="0" lvl="0" marL="0" rtl="0" algn="l">
              <a:spcBef>
                <a:spcPts val="0"/>
              </a:spcBef>
              <a:spcAft>
                <a:spcPts val="0"/>
              </a:spcAft>
              <a:buNone/>
            </a:pPr>
            <a:r>
              <a:t/>
            </a:r>
            <a:endParaRPr>
              <a:solidFill>
                <a:schemeClr val="dk1"/>
              </a:solidFill>
              <a:latin typeface="Rubik"/>
              <a:ea typeface="Rubik"/>
              <a:cs typeface="Rubik"/>
              <a:sym typeface="Rubik"/>
            </a:endParaRPr>
          </a:p>
        </p:txBody>
      </p:sp>
      <p:pic>
        <p:nvPicPr>
          <p:cNvPr id="394" name="Google Shape;394;p48"/>
          <p:cNvPicPr preferRelativeResize="0"/>
          <p:nvPr/>
        </p:nvPicPr>
        <p:blipFill>
          <a:blip r:embed="rId3">
            <a:alphaModFix/>
          </a:blip>
          <a:stretch>
            <a:fillRect/>
          </a:stretch>
        </p:blipFill>
        <p:spPr>
          <a:xfrm>
            <a:off x="257050" y="1617350"/>
            <a:ext cx="4169149" cy="2993400"/>
          </a:xfrm>
          <a:prstGeom prst="rect">
            <a:avLst/>
          </a:prstGeom>
          <a:noFill/>
          <a:ln>
            <a:noFill/>
          </a:ln>
        </p:spPr>
      </p:pic>
      <p:sp>
        <p:nvSpPr>
          <p:cNvPr id="395" name="Google Shape;395;p48"/>
          <p:cNvSpPr txBox="1"/>
          <p:nvPr/>
        </p:nvSpPr>
        <p:spPr>
          <a:xfrm>
            <a:off x="491400" y="4610750"/>
            <a:ext cx="4080600" cy="29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ubik"/>
                <a:ea typeface="Rubik"/>
                <a:cs typeface="Rubik"/>
                <a:sym typeface="Rubik"/>
              </a:rPr>
              <a:t>Timer Violations =  0.477 + 0.00043 x Pitches</a:t>
            </a:r>
            <a:endParaRPr>
              <a:latin typeface="Rubik"/>
              <a:ea typeface="Rubik"/>
              <a:cs typeface="Rubik"/>
              <a:sym typeface="Rubik"/>
            </a:endParaRPr>
          </a:p>
        </p:txBody>
      </p:sp>
    </p:spTree>
  </p:cSld>
  <p:clrMapOvr>
    <a:masterClrMapping/>
  </p:clrMapOvr>
</p:sld>
</file>

<file path=ppt/theme/theme1.xml><?xml version="1.0" encoding="utf-8"?>
<a:theme xmlns:a="http://schemas.openxmlformats.org/drawingml/2006/main" xmlns:r="http://schemas.openxmlformats.org/officeDocument/2006/relationships" name="Korean Baseball Team Company Profile by Slidesgo">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